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62" r:id="rId2"/>
  </p:sldMasterIdLst>
  <p:notesMasterIdLst>
    <p:notesMasterId r:id="rId21"/>
  </p:notesMasterIdLst>
  <p:sldIdLst>
    <p:sldId id="1836" r:id="rId3"/>
    <p:sldId id="2751" r:id="rId4"/>
    <p:sldId id="2727" r:id="rId5"/>
    <p:sldId id="2740" r:id="rId6"/>
    <p:sldId id="2743" r:id="rId7"/>
    <p:sldId id="2753" r:id="rId8"/>
    <p:sldId id="2754" r:id="rId9"/>
    <p:sldId id="2755" r:id="rId10"/>
    <p:sldId id="2756" r:id="rId11"/>
    <p:sldId id="2757" r:id="rId12"/>
    <p:sldId id="2760" r:id="rId13"/>
    <p:sldId id="2758" r:id="rId14"/>
    <p:sldId id="2759" r:id="rId15"/>
    <p:sldId id="2761" r:id="rId16"/>
    <p:sldId id="2762" r:id="rId17"/>
    <p:sldId id="2763" r:id="rId18"/>
    <p:sldId id="2728" r:id="rId19"/>
    <p:sldId id="183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38" y="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C5163-5A25-4A27-B6EF-292D5E618877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1E1B-C433-4E92-8EB1-2309161EB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8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9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89D9-A900-37D4-9F28-9D74310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5F3941-0C86-AC94-AB6F-AE87EAA9E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29F2B7-B2C8-AB64-FF1E-52AC931E6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F56CEB-7F5D-72B5-9BA8-8E5BB84CC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36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2387-F4C5-1B7B-988D-1AD0278A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19F46A-8DAC-8F78-EAAF-B23F09E10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DC95BC-D6EF-8BBE-0BDB-A7D0FD7D7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6E9B-4DA2-77C8-008F-5C315D450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20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5402-8FB6-3F32-BE22-78BE1474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F7653F-06AD-7D10-4DDE-209306FFC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3C9C12-AD69-1DC0-F103-86036CFC1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49D29-F8B9-0432-5819-85AD0413F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27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6BC5A-DCD0-FEBA-EE62-F771C961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1639EA-CC90-A6A2-2D0C-316135D1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7BE6AA-6297-BF5F-0C38-FFDC74F6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A3453-1846-CE26-FB9F-37635FB3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927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94CC-CF03-EFD4-2ECC-E1666577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8A5C9D-405E-DA33-8E2C-A468E9215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E78F21-5C3C-D548-3C90-C7C644D4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F1B75-67B2-345C-FC4A-C4D5A740C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05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76A1-8F90-6C6A-6774-03DB5272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DD1BE9-070E-5108-53E1-AB7C6B429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123103-C15F-E4CC-2004-B13710549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6AF5C-DA26-A3A6-EC6E-5BFDEA306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68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6605-250D-CB2F-F23E-FD11FA28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0CB923-CDAD-F0F6-F7F6-7228FFA0E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614C6B-F860-6486-92FA-70F90443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89F50A-3E61-28C1-305D-CA55442D5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9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60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93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9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161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84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76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8200-D9F8-8BCC-776C-BA85C24D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3EEEF-A822-2BDD-3D17-1337640D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D44BF-AD97-7663-1428-E50879590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576848-A549-D9DB-AF45-6DD6EA4F6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2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C4EF-F78A-937E-E65E-ECD9362F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E583DC-A8A0-544B-64CB-6F3D8B9A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77E195-E6C5-FEB9-115E-BD988EB9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CF0C3-85D7-BF76-0387-6F08D49E1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33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A856D-410F-046C-13B3-7860FB02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1CA7E9-F293-D32E-B1C2-29FCF0F85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050F1D-528C-8E8E-36A7-10B99370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494BE-0617-40C6-83FF-25F23A448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17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84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12_1_1_1_1_1_1_1">
            <a:extLst>
              <a:ext uri="{FF2B5EF4-FFF2-40B4-BE49-F238E27FC236}">
                <a16:creationId xmlns:a16="http://schemas.microsoft.com/office/drawing/2014/main" id="{9E8E2760-89DF-41A8-9F3E-DA08F3E7FF8F}"/>
              </a:ext>
            </a:extLst>
          </p:cNvPr>
          <p:cNvGrpSpPr/>
          <p:nvPr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D54B345-978B-43A0-B85F-A5EBB94FDC46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1219E00-1EF1-44B1-A8A3-C19C6D49BB0C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9365F5E-DB0A-41AE-888B-02F962BEAFD5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277C8FC-FB54-480E-BBF7-C415D26B5A6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B2B4D40-6621-4F27-A428-488F451E2A6A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E8256BF-0135-4267-850E-2A212D7F0653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6EBBAF8-3D64-4C0F-9814-F914F37A6401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A91B4D75-485E-4A9C-9748-F17ABB2139EA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E168FCA-4F6C-40B3-A903-FEA076CD927D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BBA286D-2A72-4DD2-9A54-11800AEB3A9E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33B8168-423D-43EA-9F37-9F19ACC2A352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F790407-48DA-4644-9294-E82E33C82B5C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886E09C2-A8CC-4701-93A4-47CCF5D39BE6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7824FB7-5592-4FF0-A2D0-B99069F21AC5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B13CB7A-CCEA-428B-A157-39D5145626A2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E874CDA-87D2-4F3B-B936-8B72C254C400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47DF9F-6C2C-4064-A68D-14D00D3482CC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8F78AC51-7760-44B2-A26C-C23E96F8245F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B0D193D-F985-483F-9C3E-9FE2113CAE3D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6E7CE92-1F0C-420C-8E68-80F466B529C6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DA1E7D1-017A-4A5E-B52B-274C3F5C6933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DCFE7722-6BED-4C12-B083-1C17442B10B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CD226FF-67FB-4F1F-B297-8EC1CDD215F5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AE07675-F9DA-4386-A0F5-DCD43AFAFDFA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8CAF7749-8D07-4F42-B684-754384FC5777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FAFF3BB6-81FE-4069-936D-F24A549EF22B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32DF9ED-0856-4524-A349-28FD90FB50A2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871C400-A150-4523-A6DE-3A2E830A9CD6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2180093-B2E0-446E-86FE-6EF3FB9D083E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F62B14F-8C97-40CA-A340-BE319F2792D8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4A905B4-85A0-48C0-88EA-309462DEC535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622B75A-DA87-4DCE-816B-943D31C9EA25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72D0922F-6991-4728-B1A8-664948A53AF8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7792876-1ED7-4579-A397-4BC00B88B7B0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B36747A5-CAE1-4F59-A41E-244189043DCB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C4D0F88-0030-4965-825B-D25D86035B47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02B164A-A4A4-40AF-AB4B-86FCAD62F322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69DDF68D-F0F6-4DFB-ABC5-AB11F72CF3D3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B7D5E5BB-A7D1-43EF-8493-A32DE1A987F6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97" name="Graphic 3_1_1">
              <a:extLst>
                <a:ext uri="{FF2B5EF4-FFF2-40B4-BE49-F238E27FC236}">
                  <a16:creationId xmlns:a16="http://schemas.microsoft.com/office/drawing/2014/main" id="{A2EA378D-0825-408E-ABBE-C1FD1AFA4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EBD962-DC72-410E-AE40-62D13D73D1C3}"/>
              </a:ext>
            </a:extLst>
          </p:cNvPr>
          <p:cNvGrpSpPr/>
          <p:nvPr userDrawn="1"/>
        </p:nvGrpSpPr>
        <p:grpSpPr>
          <a:xfrm>
            <a:off x="10256400" y="252000"/>
            <a:ext cx="1559661" cy="633600"/>
            <a:chOff x="10256400" y="252000"/>
            <a:chExt cx="1559661" cy="633600"/>
          </a:xfrm>
        </p:grpSpPr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20A54E96-6ADA-47F3-80AD-3B154267EF11}"/>
                </a:ext>
              </a:extLst>
            </p:cNvPr>
            <p:cNvSpPr/>
            <p:nvPr/>
          </p:nvSpPr>
          <p:spPr>
            <a:xfrm>
              <a:off x="11434994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63FC6322-BE06-42D5-AF5B-438B31FF1421}"/>
                </a:ext>
              </a:extLst>
            </p:cNvPr>
            <p:cNvSpPr/>
            <p:nvPr/>
          </p:nvSpPr>
          <p:spPr>
            <a:xfrm>
              <a:off x="11434994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6CEAFE5C-D97A-4C7E-A19B-F2D200140812}"/>
                </a:ext>
              </a:extLst>
            </p:cNvPr>
            <p:cNvSpPr/>
            <p:nvPr/>
          </p:nvSpPr>
          <p:spPr>
            <a:xfrm>
              <a:off x="11434994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46EB157F-26F5-4EA9-9E4A-328E3FBFCA47}"/>
                </a:ext>
              </a:extLst>
            </p:cNvPr>
            <p:cNvSpPr/>
            <p:nvPr/>
          </p:nvSpPr>
          <p:spPr>
            <a:xfrm>
              <a:off x="11434994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5484C4FB-D1E5-425A-9F43-3F0D9313AE5E}"/>
                </a:ext>
              </a:extLst>
            </p:cNvPr>
            <p:cNvSpPr/>
            <p:nvPr/>
          </p:nvSpPr>
          <p:spPr>
            <a:xfrm>
              <a:off x="11434994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B678E06C-01E3-4D21-B608-FBC1483615EA}"/>
                </a:ext>
              </a:extLst>
            </p:cNvPr>
            <p:cNvSpPr/>
            <p:nvPr/>
          </p:nvSpPr>
          <p:spPr>
            <a:xfrm>
              <a:off x="11434994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F858B0A6-7022-4B32-AA1C-D037F6600256}"/>
                </a:ext>
              </a:extLst>
            </p:cNvPr>
            <p:cNvSpPr/>
            <p:nvPr/>
          </p:nvSpPr>
          <p:spPr>
            <a:xfrm>
              <a:off x="11434994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6A30A9B3-6BE6-42A5-88C7-FE4AA2B6C26B}"/>
                </a:ext>
              </a:extLst>
            </p:cNvPr>
            <p:cNvSpPr/>
            <p:nvPr/>
          </p:nvSpPr>
          <p:spPr>
            <a:xfrm>
              <a:off x="11434994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8BAA9D67-9915-44EA-A855-AC6282D34EF8}"/>
                </a:ext>
              </a:extLst>
            </p:cNvPr>
            <p:cNvSpPr/>
            <p:nvPr/>
          </p:nvSpPr>
          <p:spPr>
            <a:xfrm>
              <a:off x="115170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AB8B50D0-464D-4E50-BFF7-B346CE2F233A}"/>
                </a:ext>
              </a:extLst>
            </p:cNvPr>
            <p:cNvSpPr/>
            <p:nvPr/>
          </p:nvSpPr>
          <p:spPr>
            <a:xfrm>
              <a:off x="115170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C4EEF48A-286A-407E-A047-6278A9FAB61B}"/>
                </a:ext>
              </a:extLst>
            </p:cNvPr>
            <p:cNvSpPr/>
            <p:nvPr/>
          </p:nvSpPr>
          <p:spPr>
            <a:xfrm>
              <a:off x="115170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B28A991E-7BA8-4B89-984A-8A29B180D771}"/>
                </a:ext>
              </a:extLst>
            </p:cNvPr>
            <p:cNvSpPr/>
            <p:nvPr/>
          </p:nvSpPr>
          <p:spPr>
            <a:xfrm>
              <a:off x="115170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96B00B50-D575-48C4-8E73-71117C268591}"/>
                </a:ext>
              </a:extLst>
            </p:cNvPr>
            <p:cNvSpPr/>
            <p:nvPr/>
          </p:nvSpPr>
          <p:spPr>
            <a:xfrm>
              <a:off x="115170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CC5A6169-38FB-4890-8D3D-F8FDA9C11B86}"/>
                </a:ext>
              </a:extLst>
            </p:cNvPr>
            <p:cNvSpPr/>
            <p:nvPr/>
          </p:nvSpPr>
          <p:spPr>
            <a:xfrm>
              <a:off x="115170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35FABFFB-223B-4855-9703-286772259EF6}"/>
                </a:ext>
              </a:extLst>
            </p:cNvPr>
            <p:cNvSpPr/>
            <p:nvPr/>
          </p:nvSpPr>
          <p:spPr>
            <a:xfrm>
              <a:off x="115170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149EF059-27A6-47DF-90E2-C20825324B52}"/>
                </a:ext>
              </a:extLst>
            </p:cNvPr>
            <p:cNvSpPr/>
            <p:nvPr/>
          </p:nvSpPr>
          <p:spPr>
            <a:xfrm>
              <a:off x="115170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724BBCAA-61C5-40CD-8F8B-330FE3001978}"/>
                </a:ext>
              </a:extLst>
            </p:cNvPr>
            <p:cNvSpPr/>
            <p:nvPr/>
          </p:nvSpPr>
          <p:spPr>
            <a:xfrm>
              <a:off x="115170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ABCD31AB-C14B-4565-A907-F481BDF33158}"/>
                </a:ext>
              </a:extLst>
            </p:cNvPr>
            <p:cNvSpPr/>
            <p:nvPr/>
          </p:nvSpPr>
          <p:spPr>
            <a:xfrm>
              <a:off x="115170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0DA415D3-466E-4FC7-BE6B-03A9D4DE55E9}"/>
                </a:ext>
              </a:extLst>
            </p:cNvPr>
            <p:cNvSpPr/>
            <p:nvPr/>
          </p:nvSpPr>
          <p:spPr>
            <a:xfrm>
              <a:off x="115170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73102BF6-0FCA-4D59-97FF-C73448CF0C82}"/>
                </a:ext>
              </a:extLst>
            </p:cNvPr>
            <p:cNvSpPr/>
            <p:nvPr/>
          </p:nvSpPr>
          <p:spPr>
            <a:xfrm>
              <a:off x="11598000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D750D5A3-E1D0-4F28-939B-26A049B9CF23}"/>
                </a:ext>
              </a:extLst>
            </p:cNvPr>
            <p:cNvSpPr/>
            <p:nvPr/>
          </p:nvSpPr>
          <p:spPr>
            <a:xfrm>
              <a:off x="11598000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00E01506-ABE0-402F-B125-D95432CC7385}"/>
                </a:ext>
              </a:extLst>
            </p:cNvPr>
            <p:cNvSpPr/>
            <p:nvPr/>
          </p:nvSpPr>
          <p:spPr>
            <a:xfrm>
              <a:off x="11598000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B96BEBE9-7E92-4CFC-BFA6-60AD5D8A0932}"/>
                </a:ext>
              </a:extLst>
            </p:cNvPr>
            <p:cNvSpPr/>
            <p:nvPr/>
          </p:nvSpPr>
          <p:spPr>
            <a:xfrm>
              <a:off x="11598000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F911A706-E069-40BB-AA2D-F461F200BE24}"/>
                </a:ext>
              </a:extLst>
            </p:cNvPr>
            <p:cNvSpPr/>
            <p:nvPr/>
          </p:nvSpPr>
          <p:spPr>
            <a:xfrm>
              <a:off x="11598000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428562FA-F4F1-4F98-8946-CDD5ECCC01C9}"/>
                </a:ext>
              </a:extLst>
            </p:cNvPr>
            <p:cNvSpPr/>
            <p:nvPr/>
          </p:nvSpPr>
          <p:spPr>
            <a:xfrm>
              <a:off x="11598000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54A6AC0D-52E2-4E7B-A9B9-EF4212C91247}"/>
                </a:ext>
              </a:extLst>
            </p:cNvPr>
            <p:cNvSpPr/>
            <p:nvPr/>
          </p:nvSpPr>
          <p:spPr>
            <a:xfrm>
              <a:off x="11598000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3792E75D-BDDF-4B50-A57D-80AE7F9DD3FF}"/>
                </a:ext>
              </a:extLst>
            </p:cNvPr>
            <p:cNvSpPr/>
            <p:nvPr/>
          </p:nvSpPr>
          <p:spPr>
            <a:xfrm>
              <a:off x="11598000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B75D0AA1-4390-4F65-9102-E3A68C73B770}"/>
                </a:ext>
              </a:extLst>
            </p:cNvPr>
            <p:cNvSpPr/>
            <p:nvPr/>
          </p:nvSpPr>
          <p:spPr>
            <a:xfrm>
              <a:off x="11598000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AEA82094-CC3B-4F04-9E79-DF98A775BC5A}"/>
                </a:ext>
              </a:extLst>
            </p:cNvPr>
            <p:cNvSpPr/>
            <p:nvPr/>
          </p:nvSpPr>
          <p:spPr>
            <a:xfrm>
              <a:off x="11598000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FF00707F-68BC-40EF-87CB-5A06B565FCEA}"/>
                </a:ext>
              </a:extLst>
            </p:cNvPr>
            <p:cNvSpPr/>
            <p:nvPr/>
          </p:nvSpPr>
          <p:spPr>
            <a:xfrm>
              <a:off x="11598000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D03A14ED-B140-476F-A6F4-DF120A6E9520}"/>
                </a:ext>
              </a:extLst>
            </p:cNvPr>
            <p:cNvSpPr/>
            <p:nvPr/>
          </p:nvSpPr>
          <p:spPr>
            <a:xfrm>
              <a:off x="11678931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5E8847FB-F597-4332-8EEB-BFBD1E5A69FD}"/>
                </a:ext>
              </a:extLst>
            </p:cNvPr>
            <p:cNvSpPr/>
            <p:nvPr/>
          </p:nvSpPr>
          <p:spPr>
            <a:xfrm>
              <a:off x="11678931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23037627-C08B-43FC-9062-5B11879E0DE6}"/>
                </a:ext>
              </a:extLst>
            </p:cNvPr>
            <p:cNvSpPr/>
            <p:nvPr/>
          </p:nvSpPr>
          <p:spPr>
            <a:xfrm>
              <a:off x="11678931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5CA2E816-759F-4EB7-9AA9-BFD3C7D627BA}"/>
                </a:ext>
              </a:extLst>
            </p:cNvPr>
            <p:cNvSpPr/>
            <p:nvPr/>
          </p:nvSpPr>
          <p:spPr>
            <a:xfrm>
              <a:off x="11678931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0668B697-E9B8-4F56-AC75-3B3DDD1D0AFB}"/>
                </a:ext>
              </a:extLst>
            </p:cNvPr>
            <p:cNvSpPr/>
            <p:nvPr/>
          </p:nvSpPr>
          <p:spPr>
            <a:xfrm>
              <a:off x="11678931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7E466805-7652-4E91-AE21-1E32D2BAA6B4}"/>
                </a:ext>
              </a:extLst>
            </p:cNvPr>
            <p:cNvSpPr/>
            <p:nvPr/>
          </p:nvSpPr>
          <p:spPr>
            <a:xfrm>
              <a:off x="11678931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0CAFF79A-9958-4895-9C80-050DE83E3CA6}"/>
                </a:ext>
              </a:extLst>
            </p:cNvPr>
            <p:cNvSpPr/>
            <p:nvPr/>
          </p:nvSpPr>
          <p:spPr>
            <a:xfrm>
              <a:off x="11678931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311965A4-2E30-49D2-847E-40940C06C7A4}"/>
                </a:ext>
              </a:extLst>
            </p:cNvPr>
            <p:cNvSpPr/>
            <p:nvPr/>
          </p:nvSpPr>
          <p:spPr>
            <a:xfrm>
              <a:off x="11678931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43AD3463-37A0-45CB-B9F5-78B6C2C116AE}"/>
                </a:ext>
              </a:extLst>
            </p:cNvPr>
            <p:cNvSpPr/>
            <p:nvPr/>
          </p:nvSpPr>
          <p:spPr>
            <a:xfrm>
              <a:off x="11678931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9E9A1BBD-5D22-402E-8A4A-3ED23151E5B1}"/>
                </a:ext>
              </a:extLst>
            </p:cNvPr>
            <p:cNvSpPr/>
            <p:nvPr/>
          </p:nvSpPr>
          <p:spPr>
            <a:xfrm>
              <a:off x="11678931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446ACA59-1EE4-4EA1-AD7A-4DA4B91BB3A7}"/>
                </a:ext>
              </a:extLst>
            </p:cNvPr>
            <p:cNvSpPr/>
            <p:nvPr/>
          </p:nvSpPr>
          <p:spPr>
            <a:xfrm>
              <a:off x="11678931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8C8CB8E6-BC34-4D34-B2BD-68C52EB4A7DC}"/>
                </a:ext>
              </a:extLst>
            </p:cNvPr>
            <p:cNvSpPr/>
            <p:nvPr/>
          </p:nvSpPr>
          <p:spPr>
            <a:xfrm>
              <a:off x="11370922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30B6E890-0282-4008-8D51-DEF3A5193000}"/>
                </a:ext>
              </a:extLst>
            </p:cNvPr>
            <p:cNvSpPr/>
            <p:nvPr/>
          </p:nvSpPr>
          <p:spPr>
            <a:xfrm>
              <a:off x="11370922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8378BA28-DAF9-4F9A-A820-CFB398B15699}"/>
                </a:ext>
              </a:extLst>
            </p:cNvPr>
            <p:cNvSpPr/>
            <p:nvPr/>
          </p:nvSpPr>
          <p:spPr>
            <a:xfrm>
              <a:off x="11370922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56434E1D-CCDA-4A67-BB83-C73CA280B1BA}"/>
                </a:ext>
              </a:extLst>
            </p:cNvPr>
            <p:cNvSpPr/>
            <p:nvPr/>
          </p:nvSpPr>
          <p:spPr>
            <a:xfrm>
              <a:off x="11370922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04FD16F6-C1AB-4DE1-A20C-63BA87659AB0}"/>
                </a:ext>
              </a:extLst>
            </p:cNvPr>
            <p:cNvSpPr/>
            <p:nvPr/>
          </p:nvSpPr>
          <p:spPr>
            <a:xfrm>
              <a:off x="11370922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F365D63C-E222-4EF3-B604-AED65F3E449E}"/>
                </a:ext>
              </a:extLst>
            </p:cNvPr>
            <p:cNvSpPr/>
            <p:nvPr/>
          </p:nvSpPr>
          <p:spPr>
            <a:xfrm>
              <a:off x="11370922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CEE56A7C-A424-4A27-AA39-2D33FF6A3065}"/>
                </a:ext>
              </a:extLst>
            </p:cNvPr>
            <p:cNvSpPr/>
            <p:nvPr/>
          </p:nvSpPr>
          <p:spPr>
            <a:xfrm>
              <a:off x="11370922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83C22E01-D566-4D08-9C10-F738E48401F0}"/>
                </a:ext>
              </a:extLst>
            </p:cNvPr>
            <p:cNvSpPr/>
            <p:nvPr/>
          </p:nvSpPr>
          <p:spPr>
            <a:xfrm>
              <a:off x="11370922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00ADF4D2-A55D-439D-918F-875F1AAD7AA3}"/>
                </a:ext>
              </a:extLst>
            </p:cNvPr>
            <p:cNvSpPr/>
            <p:nvPr/>
          </p:nvSpPr>
          <p:spPr>
            <a:xfrm>
              <a:off x="11765498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A378809A-CEDA-4993-8075-CBD36B878C4A}"/>
                </a:ext>
              </a:extLst>
            </p:cNvPr>
            <p:cNvSpPr/>
            <p:nvPr/>
          </p:nvSpPr>
          <p:spPr>
            <a:xfrm>
              <a:off x="11765498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0213BD26-749D-497A-A1D8-A8F9922CD37B}"/>
                </a:ext>
              </a:extLst>
            </p:cNvPr>
            <p:cNvSpPr/>
            <p:nvPr/>
          </p:nvSpPr>
          <p:spPr>
            <a:xfrm>
              <a:off x="11765498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62E2147F-090C-4EFB-9B27-4B5858D3C933}"/>
                </a:ext>
              </a:extLst>
            </p:cNvPr>
            <p:cNvSpPr/>
            <p:nvPr/>
          </p:nvSpPr>
          <p:spPr>
            <a:xfrm>
              <a:off x="11765498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CCFE94E3-90E8-4006-87B5-73E41CD69C84}"/>
                </a:ext>
              </a:extLst>
            </p:cNvPr>
            <p:cNvSpPr/>
            <p:nvPr/>
          </p:nvSpPr>
          <p:spPr>
            <a:xfrm>
              <a:off x="11765498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093FE9DE-1E30-457D-B724-4E527F90B8BC}"/>
                </a:ext>
              </a:extLst>
            </p:cNvPr>
            <p:cNvSpPr/>
            <p:nvPr/>
          </p:nvSpPr>
          <p:spPr>
            <a:xfrm>
              <a:off x="11765498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BDDBC094-56C0-43C5-8FD4-943F194D0E79}"/>
                </a:ext>
              </a:extLst>
            </p:cNvPr>
            <p:cNvSpPr/>
            <p:nvPr/>
          </p:nvSpPr>
          <p:spPr>
            <a:xfrm>
              <a:off x="11765498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99DD971-AEA2-4C0E-A3B0-F37F5A65CC0D}"/>
                </a:ext>
              </a:extLst>
            </p:cNvPr>
            <p:cNvSpPr/>
            <p:nvPr/>
          </p:nvSpPr>
          <p:spPr>
            <a:xfrm>
              <a:off x="11765498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234AEE07-A0B6-4810-A7B4-783377FFDE2E}"/>
                </a:ext>
              </a:extLst>
            </p:cNvPr>
            <p:cNvSpPr/>
            <p:nvPr/>
          </p:nvSpPr>
          <p:spPr>
            <a:xfrm>
              <a:off x="11765498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2E9CD57E-2B8C-48E9-8C0E-7453FC49670B}"/>
                </a:ext>
              </a:extLst>
            </p:cNvPr>
            <p:cNvSpPr/>
            <p:nvPr/>
          </p:nvSpPr>
          <p:spPr>
            <a:xfrm>
              <a:off x="11765498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2D3F4485-D195-4C2E-81C5-8285B631B266}"/>
                </a:ext>
              </a:extLst>
            </p:cNvPr>
            <p:cNvSpPr/>
            <p:nvPr/>
          </p:nvSpPr>
          <p:spPr>
            <a:xfrm>
              <a:off x="11765498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CA489799-A018-4BD4-B247-D3E58528B727}"/>
                </a:ext>
              </a:extLst>
            </p:cNvPr>
            <p:cNvSpPr/>
            <p:nvPr/>
          </p:nvSpPr>
          <p:spPr>
            <a:xfrm>
              <a:off x="11370922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E54928BF-CDF6-4B96-8400-140A01AFA41D}"/>
                </a:ext>
              </a:extLst>
            </p:cNvPr>
            <p:cNvSpPr/>
            <p:nvPr/>
          </p:nvSpPr>
          <p:spPr>
            <a:xfrm>
              <a:off x="11434994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19A103F5-2C21-48D5-8792-D412601D23D2}"/>
                </a:ext>
              </a:extLst>
            </p:cNvPr>
            <p:cNvSpPr/>
            <p:nvPr/>
          </p:nvSpPr>
          <p:spPr>
            <a:xfrm>
              <a:off x="10604905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67027EDD-77C2-478C-88C7-E51E16021FCD}"/>
                </a:ext>
              </a:extLst>
            </p:cNvPr>
            <p:cNvSpPr/>
            <p:nvPr/>
          </p:nvSpPr>
          <p:spPr>
            <a:xfrm>
              <a:off x="10604905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10F9F05A-49D9-4771-9A6F-208467C07D13}"/>
                </a:ext>
              </a:extLst>
            </p:cNvPr>
            <p:cNvSpPr/>
            <p:nvPr/>
          </p:nvSpPr>
          <p:spPr>
            <a:xfrm>
              <a:off x="10604905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906B6989-EB3C-4730-9918-241A408316CB}"/>
                </a:ext>
              </a:extLst>
            </p:cNvPr>
            <p:cNvSpPr/>
            <p:nvPr/>
          </p:nvSpPr>
          <p:spPr>
            <a:xfrm>
              <a:off x="10604905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3AD270E1-6B1D-473F-9547-F95AF9156098}"/>
                </a:ext>
              </a:extLst>
            </p:cNvPr>
            <p:cNvSpPr/>
            <p:nvPr/>
          </p:nvSpPr>
          <p:spPr>
            <a:xfrm>
              <a:off x="10604905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12994E9B-1F90-4B6A-8A2D-CA7348991A0F}"/>
                </a:ext>
              </a:extLst>
            </p:cNvPr>
            <p:cNvSpPr/>
            <p:nvPr/>
          </p:nvSpPr>
          <p:spPr>
            <a:xfrm>
              <a:off x="10604905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BF642389-F13B-4BA2-B968-F88F54B088E0}"/>
                </a:ext>
              </a:extLst>
            </p:cNvPr>
            <p:cNvSpPr/>
            <p:nvPr/>
          </p:nvSpPr>
          <p:spPr>
            <a:xfrm>
              <a:off x="10604905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E34D9144-891D-4F4C-BBCC-E55990405EB5}"/>
                </a:ext>
              </a:extLst>
            </p:cNvPr>
            <p:cNvSpPr/>
            <p:nvPr/>
          </p:nvSpPr>
          <p:spPr>
            <a:xfrm>
              <a:off x="10604905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CF08DBE5-A814-481E-8FF6-884FB0F9F214}"/>
                </a:ext>
              </a:extLst>
            </p:cNvPr>
            <p:cNvSpPr/>
            <p:nvPr/>
          </p:nvSpPr>
          <p:spPr>
            <a:xfrm>
              <a:off x="10522832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BD724FF7-AB39-488F-A4F5-C0240FA78DD6}"/>
                </a:ext>
              </a:extLst>
            </p:cNvPr>
            <p:cNvSpPr/>
            <p:nvPr/>
          </p:nvSpPr>
          <p:spPr>
            <a:xfrm>
              <a:off x="10522832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342E7F37-6389-47F7-88A4-8CE9792229C0}"/>
                </a:ext>
              </a:extLst>
            </p:cNvPr>
            <p:cNvSpPr/>
            <p:nvPr/>
          </p:nvSpPr>
          <p:spPr>
            <a:xfrm>
              <a:off x="10522832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59D1EDB0-6B16-4419-ADD3-3E97F23738FB}"/>
                </a:ext>
              </a:extLst>
            </p:cNvPr>
            <p:cNvSpPr/>
            <p:nvPr/>
          </p:nvSpPr>
          <p:spPr>
            <a:xfrm>
              <a:off x="10522832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EF56C664-6FB5-429F-9B5A-EFD49976B6E7}"/>
                </a:ext>
              </a:extLst>
            </p:cNvPr>
            <p:cNvSpPr/>
            <p:nvPr/>
          </p:nvSpPr>
          <p:spPr>
            <a:xfrm>
              <a:off x="10522832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6919C0BF-7EFE-4DDB-8E1D-859AA1F57FE2}"/>
                </a:ext>
              </a:extLst>
            </p:cNvPr>
            <p:cNvSpPr/>
            <p:nvPr/>
          </p:nvSpPr>
          <p:spPr>
            <a:xfrm>
              <a:off x="10522832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B0CEE67F-F731-46B6-BB89-E7780C453DA6}"/>
                </a:ext>
              </a:extLst>
            </p:cNvPr>
            <p:cNvSpPr/>
            <p:nvPr/>
          </p:nvSpPr>
          <p:spPr>
            <a:xfrm>
              <a:off x="10522832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1AA7F9CE-ECB2-43F2-B12B-20E206DA90BF}"/>
                </a:ext>
              </a:extLst>
            </p:cNvPr>
            <p:cNvSpPr/>
            <p:nvPr/>
          </p:nvSpPr>
          <p:spPr>
            <a:xfrm>
              <a:off x="10522832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89E8D513-07A7-480B-B133-2885DAE79DBA}"/>
                </a:ext>
              </a:extLst>
            </p:cNvPr>
            <p:cNvSpPr/>
            <p:nvPr/>
          </p:nvSpPr>
          <p:spPr>
            <a:xfrm>
              <a:off x="10522832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52999865-C99B-4A0E-A5CD-74326985146F}"/>
                </a:ext>
              </a:extLst>
            </p:cNvPr>
            <p:cNvSpPr/>
            <p:nvPr/>
          </p:nvSpPr>
          <p:spPr>
            <a:xfrm>
              <a:off x="10522832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132F6AD1-B88C-44B1-9BF6-C8A65D341AF5}"/>
                </a:ext>
              </a:extLst>
            </p:cNvPr>
            <p:cNvSpPr/>
            <p:nvPr/>
          </p:nvSpPr>
          <p:spPr>
            <a:xfrm>
              <a:off x="10522832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EAD4E2E7-7E98-4276-8368-E624B562D600}"/>
                </a:ext>
              </a:extLst>
            </p:cNvPr>
            <p:cNvSpPr/>
            <p:nvPr/>
          </p:nvSpPr>
          <p:spPr>
            <a:xfrm>
              <a:off x="10441885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32D5A2C4-AF7A-4F21-A86E-FB2CB04AF159}"/>
                </a:ext>
              </a:extLst>
            </p:cNvPr>
            <p:cNvSpPr/>
            <p:nvPr/>
          </p:nvSpPr>
          <p:spPr>
            <a:xfrm>
              <a:off x="10441885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09E82C7A-BDCC-4CFF-93D1-647E60ADAB5D}"/>
                </a:ext>
              </a:extLst>
            </p:cNvPr>
            <p:cNvSpPr/>
            <p:nvPr/>
          </p:nvSpPr>
          <p:spPr>
            <a:xfrm>
              <a:off x="10441885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4E5DFC13-7887-487F-81A0-9A273E847B57}"/>
                </a:ext>
              </a:extLst>
            </p:cNvPr>
            <p:cNvSpPr/>
            <p:nvPr/>
          </p:nvSpPr>
          <p:spPr>
            <a:xfrm>
              <a:off x="10441885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D43474E7-C39E-4CF9-B80A-3425084ECF22}"/>
                </a:ext>
              </a:extLst>
            </p:cNvPr>
            <p:cNvSpPr/>
            <p:nvPr/>
          </p:nvSpPr>
          <p:spPr>
            <a:xfrm>
              <a:off x="10441885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11D3824B-2D11-4826-97B7-343477414C34}"/>
                </a:ext>
              </a:extLst>
            </p:cNvPr>
            <p:cNvSpPr/>
            <p:nvPr/>
          </p:nvSpPr>
          <p:spPr>
            <a:xfrm>
              <a:off x="10441885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01829A37-13A6-43A4-8C49-5103AA8D6C68}"/>
                </a:ext>
              </a:extLst>
            </p:cNvPr>
            <p:cNvSpPr/>
            <p:nvPr/>
          </p:nvSpPr>
          <p:spPr>
            <a:xfrm>
              <a:off x="10441885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788F46CF-8012-4556-9CD9-78E836BA4CF5}"/>
                </a:ext>
              </a:extLst>
            </p:cNvPr>
            <p:cNvSpPr/>
            <p:nvPr/>
          </p:nvSpPr>
          <p:spPr>
            <a:xfrm>
              <a:off x="10441885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B039BC9B-E2DA-429F-9F57-EFB5199D41F6}"/>
                </a:ext>
              </a:extLst>
            </p:cNvPr>
            <p:cNvSpPr/>
            <p:nvPr/>
          </p:nvSpPr>
          <p:spPr>
            <a:xfrm>
              <a:off x="10441885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D041DFC2-E5B7-4839-8AA5-99EEAE0C66FF}"/>
                </a:ext>
              </a:extLst>
            </p:cNvPr>
            <p:cNvSpPr/>
            <p:nvPr/>
          </p:nvSpPr>
          <p:spPr>
            <a:xfrm>
              <a:off x="10441885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8B056B3B-D79B-4F93-BA1B-916136F7881D}"/>
                </a:ext>
              </a:extLst>
            </p:cNvPr>
            <p:cNvSpPr/>
            <p:nvPr/>
          </p:nvSpPr>
          <p:spPr>
            <a:xfrm>
              <a:off x="10441885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5C9F6F1-EB5F-4A36-AEBE-D923DE987DFE}"/>
                </a:ext>
              </a:extLst>
            </p:cNvPr>
            <p:cNvSpPr/>
            <p:nvPr/>
          </p:nvSpPr>
          <p:spPr>
            <a:xfrm>
              <a:off x="103609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A768033-9470-4625-9CAC-0D0119057B60}"/>
                </a:ext>
              </a:extLst>
            </p:cNvPr>
            <p:cNvSpPr/>
            <p:nvPr/>
          </p:nvSpPr>
          <p:spPr>
            <a:xfrm>
              <a:off x="103609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D073B7CC-70C8-4B99-BD9D-70CD2FEBE9B6}"/>
                </a:ext>
              </a:extLst>
            </p:cNvPr>
            <p:cNvSpPr/>
            <p:nvPr/>
          </p:nvSpPr>
          <p:spPr>
            <a:xfrm>
              <a:off x="103609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247E23-448E-480B-81C5-01725E78C2E5}"/>
                </a:ext>
              </a:extLst>
            </p:cNvPr>
            <p:cNvSpPr/>
            <p:nvPr/>
          </p:nvSpPr>
          <p:spPr>
            <a:xfrm>
              <a:off x="103609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F172104F-C0B2-40F5-A7EB-1B9AE222D377}"/>
                </a:ext>
              </a:extLst>
            </p:cNvPr>
            <p:cNvSpPr/>
            <p:nvPr/>
          </p:nvSpPr>
          <p:spPr>
            <a:xfrm>
              <a:off x="103609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EB1930EA-9D26-471A-9108-E77121FC6BEF}"/>
                </a:ext>
              </a:extLst>
            </p:cNvPr>
            <p:cNvSpPr/>
            <p:nvPr/>
          </p:nvSpPr>
          <p:spPr>
            <a:xfrm>
              <a:off x="103609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CBC3DF5A-AD31-42C4-9C34-6187D73F2417}"/>
                </a:ext>
              </a:extLst>
            </p:cNvPr>
            <p:cNvSpPr/>
            <p:nvPr/>
          </p:nvSpPr>
          <p:spPr>
            <a:xfrm>
              <a:off x="103609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138D93C6-6E0C-42CB-80E4-A1F54F0F1FE2}"/>
                </a:ext>
              </a:extLst>
            </p:cNvPr>
            <p:cNvSpPr/>
            <p:nvPr/>
          </p:nvSpPr>
          <p:spPr>
            <a:xfrm>
              <a:off x="103609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F26558F6-70EE-47C5-956B-EFCE483F75DB}"/>
                </a:ext>
              </a:extLst>
            </p:cNvPr>
            <p:cNvSpPr/>
            <p:nvPr/>
          </p:nvSpPr>
          <p:spPr>
            <a:xfrm>
              <a:off x="103609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A1A20CE1-8DB2-487D-87CF-2931B2C50566}"/>
                </a:ext>
              </a:extLst>
            </p:cNvPr>
            <p:cNvSpPr/>
            <p:nvPr/>
          </p:nvSpPr>
          <p:spPr>
            <a:xfrm>
              <a:off x="103609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7DF9B268-2C29-40E0-8979-5F9123C3A677}"/>
                </a:ext>
              </a:extLst>
            </p:cNvPr>
            <p:cNvSpPr/>
            <p:nvPr/>
          </p:nvSpPr>
          <p:spPr>
            <a:xfrm>
              <a:off x="103609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05FE7DBD-38D6-4AAA-80E6-FBCC78F06D11}"/>
                </a:ext>
              </a:extLst>
            </p:cNvPr>
            <p:cNvSpPr/>
            <p:nvPr/>
          </p:nvSpPr>
          <p:spPr>
            <a:xfrm>
              <a:off x="10684710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3FAB271B-63B6-49FE-B2A0-F0414D28A7FA}"/>
                </a:ext>
              </a:extLst>
            </p:cNvPr>
            <p:cNvSpPr/>
            <p:nvPr/>
          </p:nvSpPr>
          <p:spPr>
            <a:xfrm>
              <a:off x="10684710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41CF05AA-A968-40D5-89F3-C955E7DD2121}"/>
                </a:ext>
              </a:extLst>
            </p:cNvPr>
            <p:cNvSpPr/>
            <p:nvPr/>
          </p:nvSpPr>
          <p:spPr>
            <a:xfrm>
              <a:off x="10684710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F40A794B-E88F-441D-8938-925E382D7B6D}"/>
                </a:ext>
              </a:extLst>
            </p:cNvPr>
            <p:cNvSpPr/>
            <p:nvPr/>
          </p:nvSpPr>
          <p:spPr>
            <a:xfrm>
              <a:off x="10684710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F1E4D710-5B94-4998-8D48-50ACF5DE69C0}"/>
                </a:ext>
              </a:extLst>
            </p:cNvPr>
            <p:cNvSpPr/>
            <p:nvPr/>
          </p:nvSpPr>
          <p:spPr>
            <a:xfrm>
              <a:off x="10684710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5F0F61E5-F912-4C50-9D15-F4E41405DB64}"/>
                </a:ext>
              </a:extLst>
            </p:cNvPr>
            <p:cNvSpPr/>
            <p:nvPr/>
          </p:nvSpPr>
          <p:spPr>
            <a:xfrm>
              <a:off x="10684710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E1906480-8004-4D53-A5F5-F44000B25A81}"/>
                </a:ext>
              </a:extLst>
            </p:cNvPr>
            <p:cNvSpPr/>
            <p:nvPr/>
          </p:nvSpPr>
          <p:spPr>
            <a:xfrm>
              <a:off x="10684710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87FE5189-2C06-4213-876C-A858990BFED4}"/>
                </a:ext>
              </a:extLst>
            </p:cNvPr>
            <p:cNvSpPr/>
            <p:nvPr/>
          </p:nvSpPr>
          <p:spPr>
            <a:xfrm>
              <a:off x="10684710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CDE5F931-922C-4DF3-B461-023FB1649AE2}"/>
                </a:ext>
              </a:extLst>
            </p:cNvPr>
            <p:cNvSpPr/>
            <p:nvPr/>
          </p:nvSpPr>
          <p:spPr>
            <a:xfrm>
              <a:off x="10290134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D617B1FD-3621-4FEA-883D-781D038BB307}"/>
                </a:ext>
              </a:extLst>
            </p:cNvPr>
            <p:cNvSpPr/>
            <p:nvPr/>
          </p:nvSpPr>
          <p:spPr>
            <a:xfrm>
              <a:off x="10290134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BD22510B-9181-4A41-AAF6-6F700D532639}"/>
                </a:ext>
              </a:extLst>
            </p:cNvPr>
            <p:cNvSpPr/>
            <p:nvPr/>
          </p:nvSpPr>
          <p:spPr>
            <a:xfrm>
              <a:off x="10290134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7DB8D9-7014-4C01-9381-FED097DCE9D8}"/>
                </a:ext>
              </a:extLst>
            </p:cNvPr>
            <p:cNvSpPr/>
            <p:nvPr/>
          </p:nvSpPr>
          <p:spPr>
            <a:xfrm>
              <a:off x="10290134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840D2AD0-D072-4FDE-B4ED-16CF39C8A08F}"/>
                </a:ext>
              </a:extLst>
            </p:cNvPr>
            <p:cNvSpPr/>
            <p:nvPr/>
          </p:nvSpPr>
          <p:spPr>
            <a:xfrm>
              <a:off x="10290134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7D9A5566-9B48-458F-A20A-18622548828C}"/>
                </a:ext>
              </a:extLst>
            </p:cNvPr>
            <p:cNvSpPr/>
            <p:nvPr/>
          </p:nvSpPr>
          <p:spPr>
            <a:xfrm>
              <a:off x="10290134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11B4D4A1-EB87-4EF8-A093-70FB47FF0E3A}"/>
                </a:ext>
              </a:extLst>
            </p:cNvPr>
            <p:cNvSpPr/>
            <p:nvPr/>
          </p:nvSpPr>
          <p:spPr>
            <a:xfrm>
              <a:off x="10290134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8454B33F-8E56-4F31-B679-331339CAD0E6}"/>
                </a:ext>
              </a:extLst>
            </p:cNvPr>
            <p:cNvSpPr/>
            <p:nvPr/>
          </p:nvSpPr>
          <p:spPr>
            <a:xfrm>
              <a:off x="10290134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0F86A040-ADDE-400F-A423-773744F61E38}"/>
                </a:ext>
              </a:extLst>
            </p:cNvPr>
            <p:cNvSpPr/>
            <p:nvPr/>
          </p:nvSpPr>
          <p:spPr>
            <a:xfrm>
              <a:off x="10290134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DE3DC741-69BC-471D-B2C9-C3190169362A}"/>
                </a:ext>
              </a:extLst>
            </p:cNvPr>
            <p:cNvSpPr/>
            <p:nvPr/>
          </p:nvSpPr>
          <p:spPr>
            <a:xfrm>
              <a:off x="10290134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6121CF89-6549-4C80-973C-96DB54E65F5F}"/>
                </a:ext>
              </a:extLst>
            </p:cNvPr>
            <p:cNvSpPr/>
            <p:nvPr/>
          </p:nvSpPr>
          <p:spPr>
            <a:xfrm>
              <a:off x="10290134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A4743EC5-D23C-4EC3-B763-136C41C91C28}"/>
                </a:ext>
              </a:extLst>
            </p:cNvPr>
            <p:cNvSpPr/>
            <p:nvPr/>
          </p:nvSpPr>
          <p:spPr>
            <a:xfrm>
              <a:off x="10684710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F94CBF69-DA85-473D-A139-25AE3AF9461E}"/>
                </a:ext>
              </a:extLst>
            </p:cNvPr>
            <p:cNvSpPr/>
            <p:nvPr/>
          </p:nvSpPr>
          <p:spPr>
            <a:xfrm>
              <a:off x="10604905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EA634A13-977B-4B29-AA3A-D5A16AFC6C8F}"/>
                </a:ext>
              </a:extLst>
            </p:cNvPr>
            <p:cNvSpPr/>
            <p:nvPr/>
          </p:nvSpPr>
          <p:spPr>
            <a:xfrm>
              <a:off x="10852497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1378E49B-CE12-4B07-8B09-402A276CC9C0}"/>
                </a:ext>
              </a:extLst>
            </p:cNvPr>
            <p:cNvSpPr/>
            <p:nvPr/>
          </p:nvSpPr>
          <p:spPr>
            <a:xfrm>
              <a:off x="10852497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F6066672-33F6-4FAC-8B3F-CF4AD536BECA}"/>
                </a:ext>
              </a:extLst>
            </p:cNvPr>
            <p:cNvSpPr/>
            <p:nvPr/>
          </p:nvSpPr>
          <p:spPr>
            <a:xfrm>
              <a:off x="10852497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81360649-4DD9-4092-AE5A-15659346613E}"/>
                </a:ext>
              </a:extLst>
            </p:cNvPr>
            <p:cNvSpPr/>
            <p:nvPr/>
          </p:nvSpPr>
          <p:spPr>
            <a:xfrm>
              <a:off x="11182849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735DBDBA-766C-497B-8FD3-5EB330F2B3EF}"/>
                </a:ext>
              </a:extLst>
            </p:cNvPr>
            <p:cNvSpPr/>
            <p:nvPr/>
          </p:nvSpPr>
          <p:spPr>
            <a:xfrm>
              <a:off x="11182849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7826DE7A-86D1-489E-96CA-49CD5E98FD41}"/>
                </a:ext>
              </a:extLst>
            </p:cNvPr>
            <p:cNvSpPr/>
            <p:nvPr/>
          </p:nvSpPr>
          <p:spPr>
            <a:xfrm>
              <a:off x="11182849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B8608EE3-EF40-4741-B789-DD5AF7E4A993}"/>
                </a:ext>
              </a:extLst>
            </p:cNvPr>
            <p:cNvSpPr/>
            <p:nvPr/>
          </p:nvSpPr>
          <p:spPr>
            <a:xfrm>
              <a:off x="11081540" y="734530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3BEB616A-C18F-4E25-8794-BDBDBAA506E5}"/>
                </a:ext>
              </a:extLst>
            </p:cNvPr>
            <p:cNvSpPr/>
            <p:nvPr/>
          </p:nvSpPr>
          <p:spPr>
            <a:xfrm>
              <a:off x="11081540" y="712152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5FE15F00-18EE-4534-83BA-8050BC91B300}"/>
                </a:ext>
              </a:extLst>
            </p:cNvPr>
            <p:cNvSpPr/>
            <p:nvPr/>
          </p:nvSpPr>
          <p:spPr>
            <a:xfrm>
              <a:off x="11081540" y="689775"/>
              <a:ext cx="4493" cy="15005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20FA08D1-B945-4C95-B62A-C217C2EBBCB0}"/>
                </a:ext>
              </a:extLst>
            </p:cNvPr>
            <p:cNvSpPr/>
            <p:nvPr/>
          </p:nvSpPr>
          <p:spPr>
            <a:xfrm>
              <a:off x="10985926" y="734530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46844569-518F-4956-A46B-BFF607E7473D}"/>
                </a:ext>
              </a:extLst>
            </p:cNvPr>
            <p:cNvSpPr/>
            <p:nvPr/>
          </p:nvSpPr>
          <p:spPr>
            <a:xfrm>
              <a:off x="10985926" y="712152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039F884E-2DD7-46FF-A37C-8C85B49F02C9}"/>
                </a:ext>
              </a:extLst>
            </p:cNvPr>
            <p:cNvSpPr/>
            <p:nvPr/>
          </p:nvSpPr>
          <p:spPr>
            <a:xfrm>
              <a:off x="10985926" y="689775"/>
              <a:ext cx="4508" cy="15005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F286E3EC-FCEF-4AA2-AC90-FC0868553E55}"/>
                </a:ext>
              </a:extLst>
            </p:cNvPr>
            <p:cNvSpPr/>
            <p:nvPr/>
          </p:nvSpPr>
          <p:spPr>
            <a:xfrm>
              <a:off x="11197317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27C29534-DCFE-4DEE-9C84-0988042B72C4}"/>
                </a:ext>
              </a:extLst>
            </p:cNvPr>
            <p:cNvSpPr/>
            <p:nvPr/>
          </p:nvSpPr>
          <p:spPr>
            <a:xfrm>
              <a:off x="11197317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9D1CC17C-6CD9-4C77-A741-1F69E04331C4}"/>
                </a:ext>
              </a:extLst>
            </p:cNvPr>
            <p:cNvSpPr/>
            <p:nvPr/>
          </p:nvSpPr>
          <p:spPr>
            <a:xfrm>
              <a:off x="1100397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2F835160-136D-45C8-9359-0F40922A4E8E}"/>
                </a:ext>
              </a:extLst>
            </p:cNvPr>
            <p:cNvSpPr/>
            <p:nvPr/>
          </p:nvSpPr>
          <p:spPr>
            <a:xfrm>
              <a:off x="1100397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0B53E71F-4C9E-4590-9DAE-98468179FDD7}"/>
                </a:ext>
              </a:extLst>
            </p:cNvPr>
            <p:cNvSpPr/>
            <p:nvPr/>
          </p:nvSpPr>
          <p:spPr>
            <a:xfrm>
              <a:off x="11041073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C9EEAD2E-5363-41DF-BD51-54166291B20B}"/>
                </a:ext>
              </a:extLst>
            </p:cNvPr>
            <p:cNvSpPr/>
            <p:nvPr/>
          </p:nvSpPr>
          <p:spPr>
            <a:xfrm>
              <a:off x="11041073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085369FB-4C6A-4DBE-8C0D-82F82D911B52}"/>
                </a:ext>
              </a:extLst>
            </p:cNvPr>
            <p:cNvSpPr/>
            <p:nvPr/>
          </p:nvSpPr>
          <p:spPr>
            <a:xfrm>
              <a:off x="11283183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78AC0880-6CA9-4265-B319-D68087405595}"/>
                </a:ext>
              </a:extLst>
            </p:cNvPr>
            <p:cNvSpPr/>
            <p:nvPr/>
          </p:nvSpPr>
          <p:spPr>
            <a:xfrm>
              <a:off x="11278127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AB788E2C-007B-49CC-9D98-7757399BB301}"/>
                </a:ext>
              </a:extLst>
            </p:cNvPr>
            <p:cNvSpPr/>
            <p:nvPr/>
          </p:nvSpPr>
          <p:spPr>
            <a:xfrm>
              <a:off x="11283183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C3ED2297-E1B8-407A-83F0-F5A7000338BE}"/>
                </a:ext>
              </a:extLst>
            </p:cNvPr>
            <p:cNvSpPr/>
            <p:nvPr/>
          </p:nvSpPr>
          <p:spPr>
            <a:xfrm>
              <a:off x="11396767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D23D7071-0B61-446F-8F6B-E33DAAF34A46}"/>
                </a:ext>
              </a:extLst>
            </p:cNvPr>
            <p:cNvSpPr/>
            <p:nvPr/>
          </p:nvSpPr>
          <p:spPr>
            <a:xfrm>
              <a:off x="11396767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8868D38B-E709-463F-81DE-8A8938847149}"/>
                </a:ext>
              </a:extLst>
            </p:cNvPr>
            <p:cNvSpPr/>
            <p:nvPr/>
          </p:nvSpPr>
          <p:spPr>
            <a:xfrm>
              <a:off x="1147771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DAC41591-13BB-4F0B-B88F-5E7D8E585DE7}"/>
                </a:ext>
              </a:extLst>
            </p:cNvPr>
            <p:cNvSpPr/>
            <p:nvPr/>
          </p:nvSpPr>
          <p:spPr>
            <a:xfrm>
              <a:off x="1147771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3C035739-DB95-4118-A250-3325893DB65D}"/>
                </a:ext>
              </a:extLst>
            </p:cNvPr>
            <p:cNvSpPr/>
            <p:nvPr/>
          </p:nvSpPr>
          <p:spPr>
            <a:xfrm>
              <a:off x="11559224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97D9DC1E-666C-48D1-83C9-C74BAE10F27D}"/>
                </a:ext>
              </a:extLst>
            </p:cNvPr>
            <p:cNvSpPr/>
            <p:nvPr/>
          </p:nvSpPr>
          <p:spPr>
            <a:xfrm>
              <a:off x="1155922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5F10C10F-E9DC-4BEC-A43A-49203938AAD6}"/>
                </a:ext>
              </a:extLst>
            </p:cNvPr>
            <p:cNvSpPr/>
            <p:nvPr/>
          </p:nvSpPr>
          <p:spPr>
            <a:xfrm>
              <a:off x="1155922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1D5A6F92-495E-45F9-AD75-8B52C76D877B}"/>
                </a:ext>
              </a:extLst>
            </p:cNvPr>
            <p:cNvSpPr/>
            <p:nvPr/>
          </p:nvSpPr>
          <p:spPr>
            <a:xfrm>
              <a:off x="11640156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28A8A02C-71B9-482C-B102-9B1DCAE7E076}"/>
                </a:ext>
              </a:extLst>
            </p:cNvPr>
            <p:cNvSpPr/>
            <p:nvPr/>
          </p:nvSpPr>
          <p:spPr>
            <a:xfrm>
              <a:off x="11640156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A00F0717-1E59-4597-9D2A-47A718A702EB}"/>
                </a:ext>
              </a:extLst>
            </p:cNvPr>
            <p:cNvSpPr/>
            <p:nvPr/>
          </p:nvSpPr>
          <p:spPr>
            <a:xfrm>
              <a:off x="11640156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4579A8DE-DC04-4826-B952-F715C7E611D9}"/>
                </a:ext>
              </a:extLst>
            </p:cNvPr>
            <p:cNvSpPr/>
            <p:nvPr/>
          </p:nvSpPr>
          <p:spPr>
            <a:xfrm>
              <a:off x="11723905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9A31B4D-2A07-4ADD-BEAA-BE974AEC4FDC}"/>
                </a:ext>
              </a:extLst>
            </p:cNvPr>
            <p:cNvSpPr/>
            <p:nvPr/>
          </p:nvSpPr>
          <p:spPr>
            <a:xfrm>
              <a:off x="11723905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69435409-225D-4460-8C9D-D19D8FA08B94}"/>
                </a:ext>
              </a:extLst>
            </p:cNvPr>
            <p:cNvSpPr/>
            <p:nvPr/>
          </p:nvSpPr>
          <p:spPr>
            <a:xfrm>
              <a:off x="11723905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DCE2F95B-1DBF-43B2-A475-FD2310C675D2}"/>
                </a:ext>
              </a:extLst>
            </p:cNvPr>
            <p:cNvSpPr/>
            <p:nvPr/>
          </p:nvSpPr>
          <p:spPr>
            <a:xfrm>
              <a:off x="10256400" y="359849"/>
              <a:ext cx="1559661" cy="525751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25BF110E-59B4-45FE-8862-97F37A050224}"/>
                </a:ext>
              </a:extLst>
            </p:cNvPr>
            <p:cNvSpPr/>
            <p:nvPr/>
          </p:nvSpPr>
          <p:spPr>
            <a:xfrm>
              <a:off x="10751082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6945EDB4-991C-48F7-8992-14FB852E04DF}"/>
                </a:ext>
              </a:extLst>
            </p:cNvPr>
            <p:cNvSpPr/>
            <p:nvPr/>
          </p:nvSpPr>
          <p:spPr>
            <a:xfrm>
              <a:off x="10746025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222CBFFD-EAB7-488D-B934-40076E2E1DA9}"/>
                </a:ext>
              </a:extLst>
            </p:cNvPr>
            <p:cNvSpPr/>
            <p:nvPr/>
          </p:nvSpPr>
          <p:spPr>
            <a:xfrm>
              <a:off x="10751066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A128F37B-7231-4CB0-9150-6E0703E24524}"/>
                </a:ext>
              </a:extLst>
            </p:cNvPr>
            <p:cNvSpPr/>
            <p:nvPr/>
          </p:nvSpPr>
          <p:spPr>
            <a:xfrm>
              <a:off x="10646498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5963A200-DCE9-4416-8ECD-646982742104}"/>
                </a:ext>
              </a:extLst>
            </p:cNvPr>
            <p:cNvSpPr/>
            <p:nvPr/>
          </p:nvSpPr>
          <p:spPr>
            <a:xfrm>
              <a:off x="10646498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E99B4A8D-EB77-451D-82AF-A308D6A6FE8E}"/>
                </a:ext>
              </a:extLst>
            </p:cNvPr>
            <p:cNvSpPr/>
            <p:nvPr/>
          </p:nvSpPr>
          <p:spPr>
            <a:xfrm>
              <a:off x="1056555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837F18FC-A245-470A-A98D-BDD6FD63B667}"/>
                </a:ext>
              </a:extLst>
            </p:cNvPr>
            <p:cNvSpPr/>
            <p:nvPr/>
          </p:nvSpPr>
          <p:spPr>
            <a:xfrm>
              <a:off x="1056555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F0601F7A-0C83-4D9A-9F41-3FFE3420E651}"/>
                </a:ext>
              </a:extLst>
            </p:cNvPr>
            <p:cNvSpPr/>
            <p:nvPr/>
          </p:nvSpPr>
          <p:spPr>
            <a:xfrm>
              <a:off x="10484041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763D0AD5-4D6A-487B-A9E4-BA83E4EAD89F}"/>
                </a:ext>
              </a:extLst>
            </p:cNvPr>
            <p:cNvSpPr/>
            <p:nvPr/>
          </p:nvSpPr>
          <p:spPr>
            <a:xfrm>
              <a:off x="1048404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6571C446-2F68-4FAA-A8A9-14494FC1DFF9}"/>
                </a:ext>
              </a:extLst>
            </p:cNvPr>
            <p:cNvSpPr/>
            <p:nvPr/>
          </p:nvSpPr>
          <p:spPr>
            <a:xfrm>
              <a:off x="1048404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AAE02383-6198-4945-A102-EC15F297CB91}"/>
                </a:ext>
              </a:extLst>
            </p:cNvPr>
            <p:cNvSpPr/>
            <p:nvPr/>
          </p:nvSpPr>
          <p:spPr>
            <a:xfrm>
              <a:off x="10403109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30C0C28E-013E-4F49-BC2C-999FA0C19ADC}"/>
                </a:ext>
              </a:extLst>
            </p:cNvPr>
            <p:cNvSpPr/>
            <p:nvPr/>
          </p:nvSpPr>
          <p:spPr>
            <a:xfrm>
              <a:off x="10403109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FA75A3D0-1E4E-4F80-8381-2DA68C34B771}"/>
                </a:ext>
              </a:extLst>
            </p:cNvPr>
            <p:cNvSpPr/>
            <p:nvPr/>
          </p:nvSpPr>
          <p:spPr>
            <a:xfrm>
              <a:off x="10403109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A5AF111D-E514-43DC-B72B-AC35592E8122}"/>
                </a:ext>
              </a:extLst>
            </p:cNvPr>
            <p:cNvSpPr/>
            <p:nvPr/>
          </p:nvSpPr>
          <p:spPr>
            <a:xfrm>
              <a:off x="10319360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73B85F38-BFE5-401F-9683-DC242C9DB759}"/>
                </a:ext>
              </a:extLst>
            </p:cNvPr>
            <p:cNvSpPr/>
            <p:nvPr/>
          </p:nvSpPr>
          <p:spPr>
            <a:xfrm>
              <a:off x="10319360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5C286F0B-D7B2-4C99-B8A3-038862774B45}"/>
                </a:ext>
              </a:extLst>
            </p:cNvPr>
            <p:cNvSpPr/>
            <p:nvPr/>
          </p:nvSpPr>
          <p:spPr>
            <a:xfrm>
              <a:off x="10319360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D3F8E68C-EB8C-40F2-89BF-647330C02CD9}"/>
                </a:ext>
              </a:extLst>
            </p:cNvPr>
            <p:cNvSpPr/>
            <p:nvPr/>
          </p:nvSpPr>
          <p:spPr>
            <a:xfrm>
              <a:off x="10847715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89D64B12-E0B1-40B1-8A33-24F78B9D57B7}"/>
                </a:ext>
              </a:extLst>
            </p:cNvPr>
            <p:cNvSpPr/>
            <p:nvPr/>
          </p:nvSpPr>
          <p:spPr>
            <a:xfrm>
              <a:off x="10847715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2D59128D-51B0-4EF9-B115-5C4913D3A5F1}"/>
                </a:ext>
              </a:extLst>
            </p:cNvPr>
            <p:cNvSpPr/>
            <p:nvPr/>
          </p:nvSpPr>
          <p:spPr>
            <a:xfrm>
              <a:off x="109082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FAF496F2-DAD9-487F-A055-7A634E3065BE}"/>
                </a:ext>
              </a:extLst>
            </p:cNvPr>
            <p:cNvSpPr/>
            <p:nvPr/>
          </p:nvSpPr>
          <p:spPr>
            <a:xfrm>
              <a:off x="109082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2C34A17-6146-4F50-A37D-6C31CB54FD5C}"/>
                </a:ext>
              </a:extLst>
            </p:cNvPr>
            <p:cNvSpPr/>
            <p:nvPr/>
          </p:nvSpPr>
          <p:spPr>
            <a:xfrm>
              <a:off x="109453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FBA28084-043D-4B34-BB12-CB0D6F632327}"/>
                </a:ext>
              </a:extLst>
            </p:cNvPr>
            <p:cNvSpPr/>
            <p:nvPr/>
          </p:nvSpPr>
          <p:spPr>
            <a:xfrm>
              <a:off x="109453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CE49CD42-8491-4321-929C-CA2771AD51CB}"/>
                </a:ext>
              </a:extLst>
            </p:cNvPr>
            <p:cNvSpPr/>
            <p:nvPr/>
          </p:nvSpPr>
          <p:spPr>
            <a:xfrm>
              <a:off x="110998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C71FBBF1-332F-4896-889F-4B6CF0262CF0}"/>
                </a:ext>
              </a:extLst>
            </p:cNvPr>
            <p:cNvSpPr/>
            <p:nvPr/>
          </p:nvSpPr>
          <p:spPr>
            <a:xfrm>
              <a:off x="110998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945F7C59-208B-48AA-A4B1-C366BE3CA3D4}"/>
                </a:ext>
              </a:extLst>
            </p:cNvPr>
            <p:cNvSpPr/>
            <p:nvPr/>
          </p:nvSpPr>
          <p:spPr>
            <a:xfrm>
              <a:off x="111369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EF6026F2-E41C-4132-92B3-FCFD7567D71F}"/>
                </a:ext>
              </a:extLst>
            </p:cNvPr>
            <p:cNvSpPr/>
            <p:nvPr/>
          </p:nvSpPr>
          <p:spPr>
            <a:xfrm>
              <a:off x="111369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7" name="组合 506">
              <a:extLst>
                <a:ext uri="{FF2B5EF4-FFF2-40B4-BE49-F238E27FC236}">
                  <a16:creationId xmlns:a16="http://schemas.microsoft.com/office/drawing/2014/main" id="{907C43AB-FC2D-4B24-A734-8154F0DE2B8D}"/>
                </a:ext>
              </a:extLst>
            </p:cNvPr>
            <p:cNvGrpSpPr/>
            <p:nvPr userDrawn="1"/>
          </p:nvGrpSpPr>
          <p:grpSpPr>
            <a:xfrm>
              <a:off x="10849870" y="781250"/>
              <a:ext cx="499897" cy="82339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517" name="任意多边形: 形状 516">
                <a:extLst>
                  <a:ext uri="{FF2B5EF4-FFF2-40B4-BE49-F238E27FC236}">
                    <a16:creationId xmlns:a16="http://schemas.microsoft.com/office/drawing/2014/main" id="{1CF9C090-3D93-42BE-A253-F86D76A31C67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任意多边形: 形状 517">
                <a:extLst>
                  <a:ext uri="{FF2B5EF4-FFF2-40B4-BE49-F238E27FC236}">
                    <a16:creationId xmlns:a16="http://schemas.microsoft.com/office/drawing/2014/main" id="{02452F0F-AB8F-4501-AA1D-D9F2CBFD0948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任意多边形: 形状 518">
                <a:extLst>
                  <a:ext uri="{FF2B5EF4-FFF2-40B4-BE49-F238E27FC236}">
                    <a16:creationId xmlns:a16="http://schemas.microsoft.com/office/drawing/2014/main" id="{23B55FB1-D0FB-4417-91A4-1A356160E4FE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任意多边形: 形状 519">
                <a:extLst>
                  <a:ext uri="{FF2B5EF4-FFF2-40B4-BE49-F238E27FC236}">
                    <a16:creationId xmlns:a16="http://schemas.microsoft.com/office/drawing/2014/main" id="{29FB7EE8-E2A6-4307-A394-CFA6A4A625BE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任意多边形: 形状 520">
                <a:extLst>
                  <a:ext uri="{FF2B5EF4-FFF2-40B4-BE49-F238E27FC236}">
                    <a16:creationId xmlns:a16="http://schemas.microsoft.com/office/drawing/2014/main" id="{8958813A-A7D6-4BE0-9FC4-4E6D57D21727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任意多边形: 形状 521">
                <a:extLst>
                  <a:ext uri="{FF2B5EF4-FFF2-40B4-BE49-F238E27FC236}">
                    <a16:creationId xmlns:a16="http://schemas.microsoft.com/office/drawing/2014/main" id="{48F8DAA0-A07C-43BF-9666-714FE0A7C790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任意多边形: 形状 522">
                <a:extLst>
                  <a:ext uri="{FF2B5EF4-FFF2-40B4-BE49-F238E27FC236}">
                    <a16:creationId xmlns:a16="http://schemas.microsoft.com/office/drawing/2014/main" id="{357076D6-5E52-4A2C-9850-F1E98ECCA701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任意多边形: 形状 523">
                <a:extLst>
                  <a:ext uri="{FF2B5EF4-FFF2-40B4-BE49-F238E27FC236}">
                    <a16:creationId xmlns:a16="http://schemas.microsoft.com/office/drawing/2014/main" id="{BD69BE53-D5AD-4157-BBE7-33C1CBF502F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任意多边形: 形状 524">
                <a:extLst>
                  <a:ext uri="{FF2B5EF4-FFF2-40B4-BE49-F238E27FC236}">
                    <a16:creationId xmlns:a16="http://schemas.microsoft.com/office/drawing/2014/main" id="{061FF701-0F54-428D-BFF5-975525DAC183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任意多边形: 形状 525">
                <a:extLst>
                  <a:ext uri="{FF2B5EF4-FFF2-40B4-BE49-F238E27FC236}">
                    <a16:creationId xmlns:a16="http://schemas.microsoft.com/office/drawing/2014/main" id="{20D3E536-2116-49FB-9E90-5FDF495DDBB8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任意多边形: 形状 526">
                <a:extLst>
                  <a:ext uri="{FF2B5EF4-FFF2-40B4-BE49-F238E27FC236}">
                    <a16:creationId xmlns:a16="http://schemas.microsoft.com/office/drawing/2014/main" id="{0DEE6C93-1D8D-4ABB-9B95-815E41A1D73A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DE729EA9-B725-48F6-ACAF-EABC4F5DBF0D}"/>
                </a:ext>
              </a:extLst>
            </p:cNvPr>
            <p:cNvGrpSpPr/>
            <p:nvPr userDrawn="1"/>
          </p:nvGrpSpPr>
          <p:grpSpPr>
            <a:xfrm>
              <a:off x="10722573" y="772621"/>
              <a:ext cx="103499" cy="99596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509" name="任意多边形: 形状 508">
                <a:extLst>
                  <a:ext uri="{FF2B5EF4-FFF2-40B4-BE49-F238E27FC236}">
                    <a16:creationId xmlns:a16="http://schemas.microsoft.com/office/drawing/2014/main" id="{648C7313-2B74-4B5E-8E0A-324D81E3266B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任意多边形: 形状 509">
                <a:extLst>
                  <a:ext uri="{FF2B5EF4-FFF2-40B4-BE49-F238E27FC236}">
                    <a16:creationId xmlns:a16="http://schemas.microsoft.com/office/drawing/2014/main" id="{AB9D272F-6FBA-4CF6-9A40-D64BE2C0CDEB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任意多边形: 形状 510">
                <a:extLst>
                  <a:ext uri="{FF2B5EF4-FFF2-40B4-BE49-F238E27FC236}">
                    <a16:creationId xmlns:a16="http://schemas.microsoft.com/office/drawing/2014/main" id="{582D45C0-E34E-4707-B4E5-65ECB5ED3C67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任意多边形: 形状 511">
                <a:extLst>
                  <a:ext uri="{FF2B5EF4-FFF2-40B4-BE49-F238E27FC236}">
                    <a16:creationId xmlns:a16="http://schemas.microsoft.com/office/drawing/2014/main" id="{AD51A686-63D8-42F4-8215-39F2B7A563DD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任意多边形: 形状 512">
                <a:extLst>
                  <a:ext uri="{FF2B5EF4-FFF2-40B4-BE49-F238E27FC236}">
                    <a16:creationId xmlns:a16="http://schemas.microsoft.com/office/drawing/2014/main" id="{6EABF230-D00D-4933-BC4E-CFFB92CA221F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任意多边形: 形状 513">
                <a:extLst>
                  <a:ext uri="{FF2B5EF4-FFF2-40B4-BE49-F238E27FC236}">
                    <a16:creationId xmlns:a16="http://schemas.microsoft.com/office/drawing/2014/main" id="{878939B3-C469-4BCE-8299-CFD4D4AEB1AB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任意多边形: 形状 514">
                <a:extLst>
                  <a:ext uri="{FF2B5EF4-FFF2-40B4-BE49-F238E27FC236}">
                    <a16:creationId xmlns:a16="http://schemas.microsoft.com/office/drawing/2014/main" id="{E94859F2-7A3D-443D-8DE5-9DA6EBE457A8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任意多边形: 形状 515">
                <a:extLst>
                  <a:ext uri="{FF2B5EF4-FFF2-40B4-BE49-F238E27FC236}">
                    <a16:creationId xmlns:a16="http://schemas.microsoft.com/office/drawing/2014/main" id="{5115AE61-ACAF-44D3-85EA-8C9D40D728FF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15D2602F-6543-45D8-8480-D823F30CA738}"/>
                </a:ext>
              </a:extLst>
            </p:cNvPr>
            <p:cNvSpPr/>
            <p:nvPr userDrawn="1"/>
          </p:nvSpPr>
          <p:spPr>
            <a:xfrm>
              <a:off x="10799270" y="252000"/>
              <a:ext cx="473317" cy="97801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90740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Group 12_1_1_1_1_1_1">
            <a:extLst>
              <a:ext uri="{FF2B5EF4-FFF2-40B4-BE49-F238E27FC236}">
                <a16:creationId xmlns:a16="http://schemas.microsoft.com/office/drawing/2014/main" id="{709F46BA-3CBD-4EFC-B9FE-472218D3EA69}"/>
              </a:ext>
            </a:extLst>
          </p:cNvPr>
          <p:cNvGrpSpPr/>
          <p:nvPr userDrawn="1"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124E65C-15A7-4CDD-B6C1-F3BD42429347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FFCC3B1-8626-4BA0-9FB5-E20833D7A6E0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4CD6F1A-AEC2-4AB5-A6F0-4D8498D08F14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DBDFE77-A3D5-4DD9-A754-6A845EFA14D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CFFC24E-68A2-4089-B30D-D340EFE146B5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7CAABBD-7657-40D6-9E89-EBD5D6DFF049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B11F053-C05F-4DF3-994A-12C8CAEA3DC2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6A35C52-7293-4F6E-8E84-F1EEF5312A7C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403C00A-C524-4808-B933-EA2991866DFE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4512E7B-C273-4B08-BDB0-5950E7DB1BC0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2642557-5488-4AC0-9F3B-C55DED313FB9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3E272BE-8076-4F07-9FAD-0E7DF260FA03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B1C8AC-5722-4CA8-B4CC-724B249F0A17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D647695-B25F-4024-BAC6-010B84AFE2E6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8A2326E-2D06-4869-ACE9-BAD90C16162F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DFDA3CF-B8AC-40D3-8C36-4EA0864B779F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3F250CF-2327-462E-81C3-801650788311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360FC0E-85B6-4830-8E8A-E6FACF5E0648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2792F3-D06E-4840-80C2-9386A8BC056B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D4F6BBD-BA46-4F8F-9AF6-8751432B5351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AA48B6E-D014-4565-9B09-2E4AD6E31CD4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02B1B3-2B02-402D-98E2-E64B6145F8F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B2D4790-2A48-41D3-BD1C-DC9E9B502A1E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F0DBA37-0E72-4FE6-B0D8-B243CF70847B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CD0A8CA-47A5-4E3E-BD3F-7CC7C1DB79B8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75EEF8-3592-46C1-8C7C-0408F8283E23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E316971-B731-48AE-9DC2-6CC144AAB7E8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C60429C-6A27-4305-84C7-A426F9879A18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42B7ED8-329B-4A06-A001-3104726016AB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6B49EB-6A2B-486C-AF9E-8CAF6ABFD3B5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D7E3D00-E9EC-4B7B-833E-ACBA91C6E637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264AF9F-0EAB-467E-A544-7A8D5DB72374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A6A2006-FE10-403E-A166-E682A887FE8B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FE0634E-BE3D-48E8-816D-6703AFEFB289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86F5519-ACC1-452A-AC6C-6BB98914C305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531A8D8-8A2A-45B7-A95F-9D57D602DE0A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E01E48E-AA52-4E39-B8DA-DAB30C74FD85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B9A1632-8261-4942-A55D-707656B20DF1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AFCB450-485A-4D0A-A416-AF8B906F9078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1" name="Graphic 3_1_1">
              <a:extLst>
                <a:ext uri="{FF2B5EF4-FFF2-40B4-BE49-F238E27FC236}">
                  <a16:creationId xmlns:a16="http://schemas.microsoft.com/office/drawing/2014/main" id="{2A7F4F44-93EA-45EF-80CF-8DBB6736C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09591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7972F5C-760A-46C9-85D4-907CAEE40D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56400" y="252000"/>
            <a:ext cx="1559661" cy="633600"/>
            <a:chOff x="2482072" y="1762331"/>
            <a:chExt cx="7225200" cy="2935181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915B1E87-B62D-417B-B4B3-06E0F406B178}"/>
                </a:ext>
              </a:extLst>
            </p:cNvPr>
            <p:cNvSpPr/>
            <p:nvPr/>
          </p:nvSpPr>
          <p:spPr>
            <a:xfrm>
              <a:off x="7941963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D834F10C-BC95-422F-B2D4-818D06DB0B31}"/>
                </a:ext>
              </a:extLst>
            </p:cNvPr>
            <p:cNvSpPr/>
            <p:nvPr/>
          </p:nvSpPr>
          <p:spPr>
            <a:xfrm>
              <a:off x="7941963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1C456A72-2569-4724-BEED-DFFA91786489}"/>
                </a:ext>
              </a:extLst>
            </p:cNvPr>
            <p:cNvSpPr/>
            <p:nvPr/>
          </p:nvSpPr>
          <p:spPr>
            <a:xfrm>
              <a:off x="7941963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1EEF1636-14BA-4D13-A307-FB01D372AC75}"/>
                </a:ext>
              </a:extLst>
            </p:cNvPr>
            <p:cNvSpPr/>
            <p:nvPr/>
          </p:nvSpPr>
          <p:spPr>
            <a:xfrm>
              <a:off x="7941963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7091A5D0-0204-4AC6-8F80-4D34B685171F}"/>
                </a:ext>
              </a:extLst>
            </p:cNvPr>
            <p:cNvSpPr/>
            <p:nvPr/>
          </p:nvSpPr>
          <p:spPr>
            <a:xfrm>
              <a:off x="7941963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F642F6C2-39AC-424D-B53A-256CAA4E3351}"/>
                </a:ext>
              </a:extLst>
            </p:cNvPr>
            <p:cNvSpPr/>
            <p:nvPr/>
          </p:nvSpPr>
          <p:spPr>
            <a:xfrm>
              <a:off x="7941963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655994CA-C00B-494E-A066-B73FFA005637}"/>
                </a:ext>
              </a:extLst>
            </p:cNvPr>
            <p:cNvSpPr/>
            <p:nvPr/>
          </p:nvSpPr>
          <p:spPr>
            <a:xfrm>
              <a:off x="7941963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D86B6C6A-8524-4824-9FD4-7B5C5BFB5B46}"/>
                </a:ext>
              </a:extLst>
            </p:cNvPr>
            <p:cNvSpPr/>
            <p:nvPr/>
          </p:nvSpPr>
          <p:spPr>
            <a:xfrm>
              <a:off x="7941963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868622A1-B9CA-4946-9885-7CE2AFBE6E42}"/>
                </a:ext>
              </a:extLst>
            </p:cNvPr>
            <p:cNvSpPr/>
            <p:nvPr/>
          </p:nvSpPr>
          <p:spPr>
            <a:xfrm>
              <a:off x="832210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6A206BD2-44D1-41CC-8C2C-355E67989D2B}"/>
                </a:ext>
              </a:extLst>
            </p:cNvPr>
            <p:cNvSpPr/>
            <p:nvPr/>
          </p:nvSpPr>
          <p:spPr>
            <a:xfrm>
              <a:off x="832210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38EB9803-E335-4741-B5C6-01C88ECA1A96}"/>
                </a:ext>
              </a:extLst>
            </p:cNvPr>
            <p:cNvSpPr/>
            <p:nvPr/>
          </p:nvSpPr>
          <p:spPr>
            <a:xfrm>
              <a:off x="832210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76D75A06-8435-457D-901D-BCD61011C69C}"/>
                </a:ext>
              </a:extLst>
            </p:cNvPr>
            <p:cNvSpPr/>
            <p:nvPr/>
          </p:nvSpPr>
          <p:spPr>
            <a:xfrm>
              <a:off x="832210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45260087-DF9C-40B2-A01B-52ADC180D079}"/>
                </a:ext>
              </a:extLst>
            </p:cNvPr>
            <p:cNvSpPr/>
            <p:nvPr/>
          </p:nvSpPr>
          <p:spPr>
            <a:xfrm>
              <a:off x="832210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07793FC1-C6BC-4F66-AA4B-55FF75F83003}"/>
                </a:ext>
              </a:extLst>
            </p:cNvPr>
            <p:cNvSpPr/>
            <p:nvPr/>
          </p:nvSpPr>
          <p:spPr>
            <a:xfrm>
              <a:off x="832210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11C97DAA-EF9C-4873-987C-CAB5E97B426A}"/>
                </a:ext>
              </a:extLst>
            </p:cNvPr>
            <p:cNvSpPr/>
            <p:nvPr/>
          </p:nvSpPr>
          <p:spPr>
            <a:xfrm>
              <a:off x="832210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CFA722E-A2DB-46B5-A2CF-C6DDC7219F0D}"/>
                </a:ext>
              </a:extLst>
            </p:cNvPr>
            <p:cNvSpPr/>
            <p:nvPr/>
          </p:nvSpPr>
          <p:spPr>
            <a:xfrm>
              <a:off x="832210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2A7925F5-68CA-4F62-84AA-7F6BD50A0C2C}"/>
                </a:ext>
              </a:extLst>
            </p:cNvPr>
            <p:cNvSpPr/>
            <p:nvPr/>
          </p:nvSpPr>
          <p:spPr>
            <a:xfrm>
              <a:off x="832210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C75952A-0E67-421C-86D5-72160B634CDF}"/>
                </a:ext>
              </a:extLst>
            </p:cNvPr>
            <p:cNvSpPr/>
            <p:nvPr/>
          </p:nvSpPr>
          <p:spPr>
            <a:xfrm>
              <a:off x="832210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B6E00DA-3534-4620-8006-16EE7C7DA72F}"/>
                </a:ext>
              </a:extLst>
            </p:cNvPr>
            <p:cNvSpPr/>
            <p:nvPr/>
          </p:nvSpPr>
          <p:spPr>
            <a:xfrm>
              <a:off x="832210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0CCF6F62-D3B7-4BE2-B185-9A2605CB8649}"/>
                </a:ext>
              </a:extLst>
            </p:cNvPr>
            <p:cNvSpPr/>
            <p:nvPr/>
          </p:nvSpPr>
          <p:spPr>
            <a:xfrm>
              <a:off x="869709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2D61DE46-8708-45DD-9BC4-3888F99D2577}"/>
                </a:ext>
              </a:extLst>
            </p:cNvPr>
            <p:cNvSpPr/>
            <p:nvPr/>
          </p:nvSpPr>
          <p:spPr>
            <a:xfrm>
              <a:off x="869709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575C72A2-2EB2-4F1F-9FFE-9B9B2A77C104}"/>
                </a:ext>
              </a:extLst>
            </p:cNvPr>
            <p:cNvSpPr/>
            <p:nvPr/>
          </p:nvSpPr>
          <p:spPr>
            <a:xfrm>
              <a:off x="869709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B4348AF1-3489-4EC2-B401-7FE6D1A28EC1}"/>
                </a:ext>
              </a:extLst>
            </p:cNvPr>
            <p:cNvSpPr/>
            <p:nvPr/>
          </p:nvSpPr>
          <p:spPr>
            <a:xfrm>
              <a:off x="869709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C996C548-9AA6-4A30-AAC4-6F975103CB79}"/>
                </a:ext>
              </a:extLst>
            </p:cNvPr>
            <p:cNvSpPr/>
            <p:nvPr/>
          </p:nvSpPr>
          <p:spPr>
            <a:xfrm>
              <a:off x="869709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4554AFE4-39C6-409C-A369-A23CE3E7030D}"/>
                </a:ext>
              </a:extLst>
            </p:cNvPr>
            <p:cNvSpPr/>
            <p:nvPr/>
          </p:nvSpPr>
          <p:spPr>
            <a:xfrm>
              <a:off x="869709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A863F5D-4B75-4D4A-A987-6CDD8DAE3ABB}"/>
                </a:ext>
              </a:extLst>
            </p:cNvPr>
            <p:cNvSpPr/>
            <p:nvPr/>
          </p:nvSpPr>
          <p:spPr>
            <a:xfrm>
              <a:off x="869709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D0B385F5-3FFE-4122-B0FB-000309DE4444}"/>
                </a:ext>
              </a:extLst>
            </p:cNvPr>
            <p:cNvSpPr/>
            <p:nvPr/>
          </p:nvSpPr>
          <p:spPr>
            <a:xfrm>
              <a:off x="869709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7876AE00-1423-482C-9C02-6E623A42C6EB}"/>
                </a:ext>
              </a:extLst>
            </p:cNvPr>
            <p:cNvSpPr/>
            <p:nvPr/>
          </p:nvSpPr>
          <p:spPr>
            <a:xfrm>
              <a:off x="869709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71400C16-D901-461C-8818-00870A03F65B}"/>
                </a:ext>
              </a:extLst>
            </p:cNvPr>
            <p:cNvSpPr/>
            <p:nvPr/>
          </p:nvSpPr>
          <p:spPr>
            <a:xfrm>
              <a:off x="869709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02CB35A0-789A-40C7-8B9E-B4DC2BC29572}"/>
                </a:ext>
              </a:extLst>
            </p:cNvPr>
            <p:cNvSpPr/>
            <p:nvPr/>
          </p:nvSpPr>
          <p:spPr>
            <a:xfrm>
              <a:off x="869709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447E81A-7515-4D3F-AD9A-945B577EA542}"/>
                </a:ext>
              </a:extLst>
            </p:cNvPr>
            <p:cNvSpPr/>
            <p:nvPr/>
          </p:nvSpPr>
          <p:spPr>
            <a:xfrm>
              <a:off x="907201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D46EE7A-AFA8-467B-AF1E-107ADE9CAED4}"/>
                </a:ext>
              </a:extLst>
            </p:cNvPr>
            <p:cNvSpPr/>
            <p:nvPr/>
          </p:nvSpPr>
          <p:spPr>
            <a:xfrm>
              <a:off x="907201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6EB0B744-0DD3-4EE0-832F-9F7DD0F5117C}"/>
                </a:ext>
              </a:extLst>
            </p:cNvPr>
            <p:cNvSpPr/>
            <p:nvPr/>
          </p:nvSpPr>
          <p:spPr>
            <a:xfrm>
              <a:off x="907201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29FACA10-C3E7-4F79-9F4B-02D816A85277}"/>
                </a:ext>
              </a:extLst>
            </p:cNvPr>
            <p:cNvSpPr/>
            <p:nvPr/>
          </p:nvSpPr>
          <p:spPr>
            <a:xfrm>
              <a:off x="907201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654289C-8260-4282-ACF9-1C7F066CCC57}"/>
                </a:ext>
              </a:extLst>
            </p:cNvPr>
            <p:cNvSpPr/>
            <p:nvPr/>
          </p:nvSpPr>
          <p:spPr>
            <a:xfrm>
              <a:off x="907201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E2DB8C33-F6F5-4FB2-B1B9-4F8C3BA586B8}"/>
                </a:ext>
              </a:extLst>
            </p:cNvPr>
            <p:cNvSpPr/>
            <p:nvPr/>
          </p:nvSpPr>
          <p:spPr>
            <a:xfrm>
              <a:off x="907201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C965C0E-DE40-4B75-9041-7F6C9DAB9014}"/>
                </a:ext>
              </a:extLst>
            </p:cNvPr>
            <p:cNvSpPr/>
            <p:nvPr/>
          </p:nvSpPr>
          <p:spPr>
            <a:xfrm>
              <a:off x="907201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30721207-0FF1-4A77-8B98-19B90EFF9E63}"/>
                </a:ext>
              </a:extLst>
            </p:cNvPr>
            <p:cNvSpPr/>
            <p:nvPr/>
          </p:nvSpPr>
          <p:spPr>
            <a:xfrm>
              <a:off x="907201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744D7B3-25C7-459C-BD54-74B5D846C830}"/>
                </a:ext>
              </a:extLst>
            </p:cNvPr>
            <p:cNvSpPr/>
            <p:nvPr/>
          </p:nvSpPr>
          <p:spPr>
            <a:xfrm>
              <a:off x="907201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E15DC000-C7A8-4169-B3D1-E33921D5554B}"/>
                </a:ext>
              </a:extLst>
            </p:cNvPr>
            <p:cNvSpPr/>
            <p:nvPr/>
          </p:nvSpPr>
          <p:spPr>
            <a:xfrm>
              <a:off x="907201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952E8195-EA3D-451F-A7B7-5B67B181F860}"/>
                </a:ext>
              </a:extLst>
            </p:cNvPr>
            <p:cNvSpPr/>
            <p:nvPr/>
          </p:nvSpPr>
          <p:spPr>
            <a:xfrm>
              <a:off x="907201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9E3B7448-C8DA-4B13-B153-982A53D02FFD}"/>
                </a:ext>
              </a:extLst>
            </p:cNvPr>
            <p:cNvSpPr/>
            <p:nvPr/>
          </p:nvSpPr>
          <p:spPr>
            <a:xfrm>
              <a:off x="76451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2D1E1F28-C4ED-4ABD-ACE6-0149C4347588}"/>
                </a:ext>
              </a:extLst>
            </p:cNvPr>
            <p:cNvSpPr/>
            <p:nvPr/>
          </p:nvSpPr>
          <p:spPr>
            <a:xfrm>
              <a:off x="76451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3E7E12FB-0E62-409B-9A43-80FBF2BAFEBF}"/>
                </a:ext>
              </a:extLst>
            </p:cNvPr>
            <p:cNvSpPr/>
            <p:nvPr/>
          </p:nvSpPr>
          <p:spPr>
            <a:xfrm>
              <a:off x="76451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9657D2C9-34C4-4818-A929-84AC71F56183}"/>
                </a:ext>
              </a:extLst>
            </p:cNvPr>
            <p:cNvSpPr/>
            <p:nvPr/>
          </p:nvSpPr>
          <p:spPr>
            <a:xfrm>
              <a:off x="76451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0326F344-38EB-4737-9674-9CD78A5757ED}"/>
                </a:ext>
              </a:extLst>
            </p:cNvPr>
            <p:cNvSpPr/>
            <p:nvPr/>
          </p:nvSpPr>
          <p:spPr>
            <a:xfrm>
              <a:off x="76451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E7DE3519-1262-48EC-8A48-851453A98555}"/>
                </a:ext>
              </a:extLst>
            </p:cNvPr>
            <p:cNvSpPr/>
            <p:nvPr/>
          </p:nvSpPr>
          <p:spPr>
            <a:xfrm>
              <a:off x="76451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B0D33DA-4B41-4C79-B1C0-16B7007DB1DA}"/>
                </a:ext>
              </a:extLst>
            </p:cNvPr>
            <p:cNvSpPr/>
            <p:nvPr/>
          </p:nvSpPr>
          <p:spPr>
            <a:xfrm>
              <a:off x="76451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A572507-8A16-4DE0-AC74-FEE18A88A179}"/>
                </a:ext>
              </a:extLst>
            </p:cNvPr>
            <p:cNvSpPr/>
            <p:nvPr/>
          </p:nvSpPr>
          <p:spPr>
            <a:xfrm>
              <a:off x="76451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31B3B1A7-B1CB-40B8-9A5F-0629E486ABC7}"/>
                </a:ext>
              </a:extLst>
            </p:cNvPr>
            <p:cNvSpPr/>
            <p:nvPr/>
          </p:nvSpPr>
          <p:spPr>
            <a:xfrm>
              <a:off x="9473036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6E7A18BD-A067-4C34-AE2D-486574418349}"/>
                </a:ext>
              </a:extLst>
            </p:cNvPr>
            <p:cNvSpPr/>
            <p:nvPr/>
          </p:nvSpPr>
          <p:spPr>
            <a:xfrm>
              <a:off x="9473036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43A08539-62E7-4734-A244-EEE01F82EB99}"/>
                </a:ext>
              </a:extLst>
            </p:cNvPr>
            <p:cNvSpPr/>
            <p:nvPr/>
          </p:nvSpPr>
          <p:spPr>
            <a:xfrm>
              <a:off x="9473036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81BBF884-C610-4D16-87DC-996AFA584A22}"/>
                </a:ext>
              </a:extLst>
            </p:cNvPr>
            <p:cNvSpPr/>
            <p:nvPr/>
          </p:nvSpPr>
          <p:spPr>
            <a:xfrm>
              <a:off x="94730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4F6FF22D-DD9E-46F8-B1A7-925AC21839AD}"/>
                </a:ext>
              </a:extLst>
            </p:cNvPr>
            <p:cNvSpPr/>
            <p:nvPr/>
          </p:nvSpPr>
          <p:spPr>
            <a:xfrm>
              <a:off x="94730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6685085E-8384-439E-825D-DA333C181281}"/>
                </a:ext>
              </a:extLst>
            </p:cNvPr>
            <p:cNvSpPr/>
            <p:nvPr/>
          </p:nvSpPr>
          <p:spPr>
            <a:xfrm>
              <a:off x="94730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FCEF2E2-404D-4A0B-9C71-4382999ADBD2}"/>
                </a:ext>
              </a:extLst>
            </p:cNvPr>
            <p:cNvSpPr/>
            <p:nvPr/>
          </p:nvSpPr>
          <p:spPr>
            <a:xfrm>
              <a:off x="94730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F82D6764-9080-4B30-BEB2-305F4A585672}"/>
                </a:ext>
              </a:extLst>
            </p:cNvPr>
            <p:cNvSpPr/>
            <p:nvPr/>
          </p:nvSpPr>
          <p:spPr>
            <a:xfrm>
              <a:off x="94730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43CC7F58-97B4-47DF-A624-A70612ECFF2D}"/>
                </a:ext>
              </a:extLst>
            </p:cNvPr>
            <p:cNvSpPr/>
            <p:nvPr/>
          </p:nvSpPr>
          <p:spPr>
            <a:xfrm>
              <a:off x="94730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C8912662-806F-4221-9AF5-CF4A442BDE1F}"/>
                </a:ext>
              </a:extLst>
            </p:cNvPr>
            <p:cNvSpPr/>
            <p:nvPr/>
          </p:nvSpPr>
          <p:spPr>
            <a:xfrm>
              <a:off x="94730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B0408093-0C86-4A48-86A3-307A961A61AB}"/>
                </a:ext>
              </a:extLst>
            </p:cNvPr>
            <p:cNvSpPr/>
            <p:nvPr/>
          </p:nvSpPr>
          <p:spPr>
            <a:xfrm>
              <a:off x="94730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19FEBF11-3DAA-4E07-86E0-B0F544B8D004}"/>
                </a:ext>
              </a:extLst>
            </p:cNvPr>
            <p:cNvSpPr/>
            <p:nvPr/>
          </p:nvSpPr>
          <p:spPr>
            <a:xfrm>
              <a:off x="7645147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CE2B5CA3-4FFD-4210-8390-33C368A0CB5D}"/>
                </a:ext>
              </a:extLst>
            </p:cNvPr>
            <p:cNvSpPr/>
            <p:nvPr/>
          </p:nvSpPr>
          <p:spPr>
            <a:xfrm>
              <a:off x="7941963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326A0D8B-EE6E-47CB-B072-E6D04BE162B4}"/>
                </a:ext>
              </a:extLst>
            </p:cNvPr>
            <p:cNvSpPr/>
            <p:nvPr/>
          </p:nvSpPr>
          <p:spPr>
            <a:xfrm>
              <a:off x="4096538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95105DB2-DD16-45EE-8C13-90234A70E29A}"/>
                </a:ext>
              </a:extLst>
            </p:cNvPr>
            <p:cNvSpPr/>
            <p:nvPr/>
          </p:nvSpPr>
          <p:spPr>
            <a:xfrm>
              <a:off x="4096538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B5A3F5CA-E92D-4A12-B359-07DEF48B897F}"/>
                </a:ext>
              </a:extLst>
            </p:cNvPr>
            <p:cNvSpPr/>
            <p:nvPr/>
          </p:nvSpPr>
          <p:spPr>
            <a:xfrm>
              <a:off x="4096538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319CA61-429C-4187-9971-118927A79818}"/>
                </a:ext>
              </a:extLst>
            </p:cNvPr>
            <p:cNvSpPr/>
            <p:nvPr/>
          </p:nvSpPr>
          <p:spPr>
            <a:xfrm>
              <a:off x="4096538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DED4FBCC-8E8C-4A3E-AF8A-2B3AFCC18D39}"/>
                </a:ext>
              </a:extLst>
            </p:cNvPr>
            <p:cNvSpPr/>
            <p:nvPr/>
          </p:nvSpPr>
          <p:spPr>
            <a:xfrm>
              <a:off x="4096538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CC31FD0E-BE11-4D07-A85B-E3645257451D}"/>
                </a:ext>
              </a:extLst>
            </p:cNvPr>
            <p:cNvSpPr/>
            <p:nvPr/>
          </p:nvSpPr>
          <p:spPr>
            <a:xfrm>
              <a:off x="4096538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6D5931CB-A040-4049-9F86-99D1F3305FE5}"/>
                </a:ext>
              </a:extLst>
            </p:cNvPr>
            <p:cNvSpPr/>
            <p:nvPr/>
          </p:nvSpPr>
          <p:spPr>
            <a:xfrm>
              <a:off x="4096538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2CA21E92-C67D-4E28-9D84-13D191519172}"/>
                </a:ext>
              </a:extLst>
            </p:cNvPr>
            <p:cNvSpPr/>
            <p:nvPr/>
          </p:nvSpPr>
          <p:spPr>
            <a:xfrm>
              <a:off x="4096538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7024CD8C-8E8B-4E81-925A-25E7637F03F5}"/>
                </a:ext>
              </a:extLst>
            </p:cNvPr>
            <p:cNvSpPr/>
            <p:nvPr/>
          </p:nvSpPr>
          <p:spPr>
            <a:xfrm>
              <a:off x="3716328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C0A70399-2FDF-423B-844B-ADFFFE7BEC17}"/>
                </a:ext>
              </a:extLst>
            </p:cNvPr>
            <p:cNvSpPr/>
            <p:nvPr/>
          </p:nvSpPr>
          <p:spPr>
            <a:xfrm>
              <a:off x="3716328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07D74A4-E854-4679-A88A-1664A1B4C6FC}"/>
                </a:ext>
              </a:extLst>
            </p:cNvPr>
            <p:cNvSpPr/>
            <p:nvPr/>
          </p:nvSpPr>
          <p:spPr>
            <a:xfrm>
              <a:off x="3716328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FFED308A-843C-46F5-9D2B-691F56F73C9D}"/>
                </a:ext>
              </a:extLst>
            </p:cNvPr>
            <p:cNvSpPr/>
            <p:nvPr/>
          </p:nvSpPr>
          <p:spPr>
            <a:xfrm>
              <a:off x="3716328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B6442763-8673-40CF-89C3-0C43A24E0BBF}"/>
                </a:ext>
              </a:extLst>
            </p:cNvPr>
            <p:cNvSpPr/>
            <p:nvPr/>
          </p:nvSpPr>
          <p:spPr>
            <a:xfrm>
              <a:off x="3716328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ED6B544-9316-4AAB-97FF-A5B2A0E5BB60}"/>
                </a:ext>
              </a:extLst>
            </p:cNvPr>
            <p:cNvSpPr/>
            <p:nvPr/>
          </p:nvSpPr>
          <p:spPr>
            <a:xfrm>
              <a:off x="3716328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6577159-A63A-429C-B630-8271490DC63B}"/>
                </a:ext>
              </a:extLst>
            </p:cNvPr>
            <p:cNvSpPr/>
            <p:nvPr/>
          </p:nvSpPr>
          <p:spPr>
            <a:xfrm>
              <a:off x="3716328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3F1F3675-7571-4E55-8597-311A2D8ADCC1}"/>
                </a:ext>
              </a:extLst>
            </p:cNvPr>
            <p:cNvSpPr/>
            <p:nvPr/>
          </p:nvSpPr>
          <p:spPr>
            <a:xfrm>
              <a:off x="3716328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2818ED62-1FFC-4219-BF09-4495782D1AC6}"/>
                </a:ext>
              </a:extLst>
            </p:cNvPr>
            <p:cNvSpPr/>
            <p:nvPr/>
          </p:nvSpPr>
          <p:spPr>
            <a:xfrm>
              <a:off x="3716328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4B925462-0956-43A0-92FE-67F79E4B624D}"/>
                </a:ext>
              </a:extLst>
            </p:cNvPr>
            <p:cNvSpPr/>
            <p:nvPr/>
          </p:nvSpPr>
          <p:spPr>
            <a:xfrm>
              <a:off x="3716328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C36120F-6F3D-4610-B5E0-DDABEE03BE32}"/>
                </a:ext>
              </a:extLst>
            </p:cNvPr>
            <p:cNvSpPr/>
            <p:nvPr/>
          </p:nvSpPr>
          <p:spPr>
            <a:xfrm>
              <a:off x="3716328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A5D4621-7546-469A-9798-162E16FC1C89}"/>
                </a:ext>
              </a:extLst>
            </p:cNvPr>
            <p:cNvSpPr/>
            <p:nvPr/>
          </p:nvSpPr>
          <p:spPr>
            <a:xfrm>
              <a:off x="334133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A97DB655-1EC5-4CC0-B126-E30DE1132448}"/>
                </a:ext>
              </a:extLst>
            </p:cNvPr>
            <p:cNvSpPr/>
            <p:nvPr/>
          </p:nvSpPr>
          <p:spPr>
            <a:xfrm>
              <a:off x="334133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8FD86716-D899-4836-9E23-A4D56F2A9482}"/>
                </a:ext>
              </a:extLst>
            </p:cNvPr>
            <p:cNvSpPr/>
            <p:nvPr/>
          </p:nvSpPr>
          <p:spPr>
            <a:xfrm>
              <a:off x="334133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DC5E27D-9C83-4AFE-8AD1-8B3950DD97F2}"/>
                </a:ext>
              </a:extLst>
            </p:cNvPr>
            <p:cNvSpPr/>
            <p:nvPr/>
          </p:nvSpPr>
          <p:spPr>
            <a:xfrm>
              <a:off x="334133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1ED9FF88-4806-4CCC-9743-A7450142F69A}"/>
                </a:ext>
              </a:extLst>
            </p:cNvPr>
            <p:cNvSpPr/>
            <p:nvPr/>
          </p:nvSpPr>
          <p:spPr>
            <a:xfrm>
              <a:off x="334133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C007254F-1014-4DA8-85B5-B62D5814C8F8}"/>
                </a:ext>
              </a:extLst>
            </p:cNvPr>
            <p:cNvSpPr/>
            <p:nvPr/>
          </p:nvSpPr>
          <p:spPr>
            <a:xfrm>
              <a:off x="334133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CAA0F06F-B754-40DD-8FAF-09562DF3C8AF}"/>
                </a:ext>
              </a:extLst>
            </p:cNvPr>
            <p:cNvSpPr/>
            <p:nvPr/>
          </p:nvSpPr>
          <p:spPr>
            <a:xfrm>
              <a:off x="334133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F7565954-5837-4E1D-898C-BBFE681CF28D}"/>
                </a:ext>
              </a:extLst>
            </p:cNvPr>
            <p:cNvSpPr/>
            <p:nvPr/>
          </p:nvSpPr>
          <p:spPr>
            <a:xfrm>
              <a:off x="334133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4BD04C6-4512-4576-B77C-C6342CFD28E4}"/>
                </a:ext>
              </a:extLst>
            </p:cNvPr>
            <p:cNvSpPr/>
            <p:nvPr/>
          </p:nvSpPr>
          <p:spPr>
            <a:xfrm>
              <a:off x="334133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29CB534F-AFD8-444F-BC78-D9F64992320C}"/>
                </a:ext>
              </a:extLst>
            </p:cNvPr>
            <p:cNvSpPr/>
            <p:nvPr/>
          </p:nvSpPr>
          <p:spPr>
            <a:xfrm>
              <a:off x="334133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6EE02967-6169-45DD-9639-E083D674C625}"/>
                </a:ext>
              </a:extLst>
            </p:cNvPr>
            <p:cNvSpPr/>
            <p:nvPr/>
          </p:nvSpPr>
          <p:spPr>
            <a:xfrm>
              <a:off x="334133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83B316A-FE07-40DC-B9AE-3BA9CA9DFB15}"/>
                </a:ext>
              </a:extLst>
            </p:cNvPr>
            <p:cNvSpPr/>
            <p:nvPr/>
          </p:nvSpPr>
          <p:spPr>
            <a:xfrm>
              <a:off x="296641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2BA33362-7057-49DB-AB3F-F0213B03AF05}"/>
                </a:ext>
              </a:extLst>
            </p:cNvPr>
            <p:cNvSpPr/>
            <p:nvPr/>
          </p:nvSpPr>
          <p:spPr>
            <a:xfrm>
              <a:off x="296641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5F46F934-DD35-4DBB-AD63-F12F10EFD7D0}"/>
                </a:ext>
              </a:extLst>
            </p:cNvPr>
            <p:cNvSpPr/>
            <p:nvPr/>
          </p:nvSpPr>
          <p:spPr>
            <a:xfrm>
              <a:off x="296641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5B0DBAA-892F-40B1-8A26-74528D5408E8}"/>
                </a:ext>
              </a:extLst>
            </p:cNvPr>
            <p:cNvSpPr/>
            <p:nvPr/>
          </p:nvSpPr>
          <p:spPr>
            <a:xfrm>
              <a:off x="296641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D99A73E6-58D4-4F44-8BD2-C8CE4BB208A7}"/>
                </a:ext>
              </a:extLst>
            </p:cNvPr>
            <p:cNvSpPr/>
            <p:nvPr/>
          </p:nvSpPr>
          <p:spPr>
            <a:xfrm>
              <a:off x="296641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520C9386-F6EF-4395-851E-74E7A94C6345}"/>
                </a:ext>
              </a:extLst>
            </p:cNvPr>
            <p:cNvSpPr/>
            <p:nvPr/>
          </p:nvSpPr>
          <p:spPr>
            <a:xfrm>
              <a:off x="296641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A8F4623D-0180-4BC0-A65D-B14F7276D884}"/>
                </a:ext>
              </a:extLst>
            </p:cNvPr>
            <p:cNvSpPr/>
            <p:nvPr/>
          </p:nvSpPr>
          <p:spPr>
            <a:xfrm>
              <a:off x="296641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A316790E-3AC1-4602-8818-63AD97C6575B}"/>
                </a:ext>
              </a:extLst>
            </p:cNvPr>
            <p:cNvSpPr/>
            <p:nvPr/>
          </p:nvSpPr>
          <p:spPr>
            <a:xfrm>
              <a:off x="296641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9766658-5B46-4F5F-9C49-BD25F496CCBD}"/>
                </a:ext>
              </a:extLst>
            </p:cNvPr>
            <p:cNvSpPr/>
            <p:nvPr/>
          </p:nvSpPr>
          <p:spPr>
            <a:xfrm>
              <a:off x="296641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E2F156AC-D19C-4BE6-8217-1E608E7DFA34}"/>
                </a:ext>
              </a:extLst>
            </p:cNvPr>
            <p:cNvSpPr/>
            <p:nvPr/>
          </p:nvSpPr>
          <p:spPr>
            <a:xfrm>
              <a:off x="296641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853342C4-785E-4863-B2E7-24C75213DF07}"/>
                </a:ext>
              </a:extLst>
            </p:cNvPr>
            <p:cNvSpPr/>
            <p:nvPr/>
          </p:nvSpPr>
          <p:spPr>
            <a:xfrm>
              <a:off x="296641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5A5F278E-4781-48C5-A307-64F36DD529B4}"/>
                </a:ext>
              </a:extLst>
            </p:cNvPr>
            <p:cNvSpPr/>
            <p:nvPr/>
          </p:nvSpPr>
          <p:spPr>
            <a:xfrm>
              <a:off x="44662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2EF06540-7511-4339-9339-5A89A5EA39AC}"/>
                </a:ext>
              </a:extLst>
            </p:cNvPr>
            <p:cNvSpPr/>
            <p:nvPr/>
          </p:nvSpPr>
          <p:spPr>
            <a:xfrm>
              <a:off x="44662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69F8D8E-FA52-4622-B4F5-30D02A443609}"/>
                </a:ext>
              </a:extLst>
            </p:cNvPr>
            <p:cNvSpPr/>
            <p:nvPr/>
          </p:nvSpPr>
          <p:spPr>
            <a:xfrm>
              <a:off x="44662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E83AEFD5-BAF8-446E-B209-FCBA7A67DDCF}"/>
                </a:ext>
              </a:extLst>
            </p:cNvPr>
            <p:cNvSpPr/>
            <p:nvPr/>
          </p:nvSpPr>
          <p:spPr>
            <a:xfrm>
              <a:off x="44662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571A4D29-C4EB-44C7-8EFB-1A718DDD7A66}"/>
                </a:ext>
              </a:extLst>
            </p:cNvPr>
            <p:cNvSpPr/>
            <p:nvPr/>
          </p:nvSpPr>
          <p:spPr>
            <a:xfrm>
              <a:off x="44662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1F2C5510-A556-4950-8F8F-D3FF0E5643A8}"/>
                </a:ext>
              </a:extLst>
            </p:cNvPr>
            <p:cNvSpPr/>
            <p:nvPr/>
          </p:nvSpPr>
          <p:spPr>
            <a:xfrm>
              <a:off x="44662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BA1B60D7-0578-41B4-A4B9-F8183130F23F}"/>
                </a:ext>
              </a:extLst>
            </p:cNvPr>
            <p:cNvSpPr/>
            <p:nvPr/>
          </p:nvSpPr>
          <p:spPr>
            <a:xfrm>
              <a:off x="44662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1A90C13-6822-4E80-AD05-ABC222A16CA8}"/>
                </a:ext>
              </a:extLst>
            </p:cNvPr>
            <p:cNvSpPr/>
            <p:nvPr/>
          </p:nvSpPr>
          <p:spPr>
            <a:xfrm>
              <a:off x="44662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AFB2B722-9335-414E-A15B-D147BFFDD462}"/>
                </a:ext>
              </a:extLst>
            </p:cNvPr>
            <p:cNvSpPr/>
            <p:nvPr/>
          </p:nvSpPr>
          <p:spPr>
            <a:xfrm>
              <a:off x="2638347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EBD985FD-D0C7-40B0-9ED9-2E2979670AD4}"/>
                </a:ext>
              </a:extLst>
            </p:cNvPr>
            <p:cNvSpPr/>
            <p:nvPr/>
          </p:nvSpPr>
          <p:spPr>
            <a:xfrm>
              <a:off x="2638347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36062ADE-205C-4879-BF35-38EA40DB0FFD}"/>
                </a:ext>
              </a:extLst>
            </p:cNvPr>
            <p:cNvSpPr/>
            <p:nvPr/>
          </p:nvSpPr>
          <p:spPr>
            <a:xfrm>
              <a:off x="2638347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43837157-6779-4F5C-BA4E-A632EFEDF915}"/>
                </a:ext>
              </a:extLst>
            </p:cNvPr>
            <p:cNvSpPr/>
            <p:nvPr/>
          </p:nvSpPr>
          <p:spPr>
            <a:xfrm>
              <a:off x="26383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2ACF2127-CCF7-4058-A4FE-9E82E35B1B78}"/>
                </a:ext>
              </a:extLst>
            </p:cNvPr>
            <p:cNvSpPr/>
            <p:nvPr/>
          </p:nvSpPr>
          <p:spPr>
            <a:xfrm>
              <a:off x="26383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A1DA327A-AA15-49DD-8295-9AB7DFBA22EB}"/>
                </a:ext>
              </a:extLst>
            </p:cNvPr>
            <p:cNvSpPr/>
            <p:nvPr/>
          </p:nvSpPr>
          <p:spPr>
            <a:xfrm>
              <a:off x="26383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DA72C2BF-6661-4272-A558-3C0C96C452BC}"/>
                </a:ext>
              </a:extLst>
            </p:cNvPr>
            <p:cNvSpPr/>
            <p:nvPr/>
          </p:nvSpPr>
          <p:spPr>
            <a:xfrm>
              <a:off x="26383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128D8C5E-7823-45BD-89C7-98CA25797258}"/>
                </a:ext>
              </a:extLst>
            </p:cNvPr>
            <p:cNvSpPr/>
            <p:nvPr/>
          </p:nvSpPr>
          <p:spPr>
            <a:xfrm>
              <a:off x="26383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A2544E61-CAA5-4E10-A3FB-0EEBC14C25A2}"/>
                </a:ext>
              </a:extLst>
            </p:cNvPr>
            <p:cNvSpPr/>
            <p:nvPr/>
          </p:nvSpPr>
          <p:spPr>
            <a:xfrm>
              <a:off x="26383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5666FA42-0926-4CB4-B027-FEEA620C4679}"/>
                </a:ext>
              </a:extLst>
            </p:cNvPr>
            <p:cNvSpPr/>
            <p:nvPr/>
          </p:nvSpPr>
          <p:spPr>
            <a:xfrm>
              <a:off x="26383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04FFDFFD-D5A4-4956-AC1C-31D363923C25}"/>
                </a:ext>
              </a:extLst>
            </p:cNvPr>
            <p:cNvSpPr/>
            <p:nvPr/>
          </p:nvSpPr>
          <p:spPr>
            <a:xfrm>
              <a:off x="26383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D3D034DF-0974-4614-9BC4-858C9C2B666A}"/>
                </a:ext>
              </a:extLst>
            </p:cNvPr>
            <p:cNvSpPr/>
            <p:nvPr/>
          </p:nvSpPr>
          <p:spPr>
            <a:xfrm>
              <a:off x="4466236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994F874-4D42-4FE9-9C9E-0AA0C68C9426}"/>
                </a:ext>
              </a:extLst>
            </p:cNvPr>
            <p:cNvSpPr/>
            <p:nvPr/>
          </p:nvSpPr>
          <p:spPr>
            <a:xfrm>
              <a:off x="4096538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19BB64F-2181-484F-A381-104593258E7F}"/>
                </a:ext>
              </a:extLst>
            </p:cNvPr>
            <p:cNvSpPr/>
            <p:nvPr/>
          </p:nvSpPr>
          <p:spPr>
            <a:xfrm>
              <a:off x="5243519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FAAB553-E878-44BB-B773-9A78D7D64701}"/>
                </a:ext>
              </a:extLst>
            </p:cNvPr>
            <p:cNvSpPr/>
            <p:nvPr/>
          </p:nvSpPr>
          <p:spPr>
            <a:xfrm>
              <a:off x="5243519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1E354B9A-AA33-4BB3-A4FC-11BA461081C7}"/>
                </a:ext>
              </a:extLst>
            </p:cNvPr>
            <p:cNvSpPr/>
            <p:nvPr/>
          </p:nvSpPr>
          <p:spPr>
            <a:xfrm>
              <a:off x="5243519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09FD1565-85C3-49A2-8BB7-4BD129C51A6F}"/>
                </a:ext>
              </a:extLst>
            </p:cNvPr>
            <p:cNvSpPr/>
            <p:nvPr/>
          </p:nvSpPr>
          <p:spPr>
            <a:xfrm>
              <a:off x="6773887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4286BA3E-FBBC-4AAA-B16A-FBEFA4117C11}"/>
                </a:ext>
              </a:extLst>
            </p:cNvPr>
            <p:cNvSpPr/>
            <p:nvPr/>
          </p:nvSpPr>
          <p:spPr>
            <a:xfrm>
              <a:off x="6773887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7B61B629-95D3-426B-88F7-AA6DE4DA7644}"/>
                </a:ext>
              </a:extLst>
            </p:cNvPr>
            <p:cNvSpPr/>
            <p:nvPr/>
          </p:nvSpPr>
          <p:spPr>
            <a:xfrm>
              <a:off x="6773887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AA5D1D7-8946-4CD7-978A-815E7BB72C8D}"/>
                </a:ext>
              </a:extLst>
            </p:cNvPr>
            <p:cNvSpPr/>
            <p:nvPr/>
          </p:nvSpPr>
          <p:spPr>
            <a:xfrm>
              <a:off x="6304568" y="3997675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E69140A6-69C2-42C6-A35A-F781C5204B2E}"/>
                </a:ext>
              </a:extLst>
            </p:cNvPr>
            <p:cNvSpPr/>
            <p:nvPr/>
          </p:nvSpPr>
          <p:spPr>
            <a:xfrm>
              <a:off x="6304568" y="3894008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AE7A21D9-74FB-44AF-9439-7BE3A6152156}"/>
                </a:ext>
              </a:extLst>
            </p:cNvPr>
            <p:cNvSpPr/>
            <p:nvPr/>
          </p:nvSpPr>
          <p:spPr>
            <a:xfrm>
              <a:off x="6304568" y="3790342"/>
              <a:ext cx="20812" cy="69510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F46182E-98FA-475E-B13A-1C48A3C7D029}"/>
                </a:ext>
              </a:extLst>
            </p:cNvPr>
            <p:cNvSpPr/>
            <p:nvPr/>
          </p:nvSpPr>
          <p:spPr>
            <a:xfrm>
              <a:off x="5861635" y="3997675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0388A13F-333D-4A37-8D5C-C1CB8A48F9FD}"/>
                </a:ext>
              </a:extLst>
            </p:cNvPr>
            <p:cNvSpPr/>
            <p:nvPr/>
          </p:nvSpPr>
          <p:spPr>
            <a:xfrm>
              <a:off x="5861635" y="3894008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B5D5F36B-C8FD-4397-8119-3F3D969D7373}"/>
                </a:ext>
              </a:extLst>
            </p:cNvPr>
            <p:cNvSpPr/>
            <p:nvPr/>
          </p:nvSpPr>
          <p:spPr>
            <a:xfrm>
              <a:off x="5861635" y="3790342"/>
              <a:ext cx="20883" cy="69510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B2B1A3B2-9840-43C4-B27E-3576007E1C41}"/>
                </a:ext>
              </a:extLst>
            </p:cNvPr>
            <p:cNvSpPr/>
            <p:nvPr/>
          </p:nvSpPr>
          <p:spPr>
            <a:xfrm>
              <a:off x="6840912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6D5216D2-2B75-467E-8EFB-88A196E4FB79}"/>
                </a:ext>
              </a:extLst>
            </p:cNvPr>
            <p:cNvSpPr/>
            <p:nvPr/>
          </p:nvSpPr>
          <p:spPr>
            <a:xfrm>
              <a:off x="6840912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A7D81C8D-4534-47AC-B78D-8DC2A96990D5}"/>
                </a:ext>
              </a:extLst>
            </p:cNvPr>
            <p:cNvSpPr/>
            <p:nvPr/>
          </p:nvSpPr>
          <p:spPr>
            <a:xfrm>
              <a:off x="594524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1DF45DA7-DFED-4481-9457-0F078D52EE6E}"/>
                </a:ext>
              </a:extLst>
            </p:cNvPr>
            <p:cNvSpPr/>
            <p:nvPr/>
          </p:nvSpPr>
          <p:spPr>
            <a:xfrm>
              <a:off x="594524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1054F9D5-82E9-42D3-95E7-97E3007FE475}"/>
                </a:ext>
              </a:extLst>
            </p:cNvPr>
            <p:cNvSpPr/>
            <p:nvPr/>
          </p:nvSpPr>
          <p:spPr>
            <a:xfrm>
              <a:off x="6117107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481E1874-3AF3-47DD-9D97-1060E185E1EC}"/>
                </a:ext>
              </a:extLst>
            </p:cNvPr>
            <p:cNvSpPr/>
            <p:nvPr/>
          </p:nvSpPr>
          <p:spPr>
            <a:xfrm>
              <a:off x="6117107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6C2171C9-912A-4010-BAA3-CA495854D608}"/>
                </a:ext>
              </a:extLst>
            </p:cNvPr>
            <p:cNvSpPr/>
            <p:nvPr/>
          </p:nvSpPr>
          <p:spPr>
            <a:xfrm>
              <a:off x="7238690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9B2A000B-1F7D-4B70-8824-494D2979ECCF}"/>
                </a:ext>
              </a:extLst>
            </p:cNvPr>
            <p:cNvSpPr/>
            <p:nvPr/>
          </p:nvSpPr>
          <p:spPr>
            <a:xfrm>
              <a:off x="7215267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C63C7D07-1BD2-43B0-9717-09203C715971}"/>
                </a:ext>
              </a:extLst>
            </p:cNvPr>
            <p:cNvSpPr/>
            <p:nvPr/>
          </p:nvSpPr>
          <p:spPr>
            <a:xfrm>
              <a:off x="7238690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EF85453A-639D-4072-9B32-8A6BE94F0300}"/>
                </a:ext>
              </a:extLst>
            </p:cNvPr>
            <p:cNvSpPr/>
            <p:nvPr/>
          </p:nvSpPr>
          <p:spPr>
            <a:xfrm>
              <a:off x="776487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96C7D395-2180-4461-AD24-2BC645B45270}"/>
                </a:ext>
              </a:extLst>
            </p:cNvPr>
            <p:cNvSpPr/>
            <p:nvPr/>
          </p:nvSpPr>
          <p:spPr>
            <a:xfrm>
              <a:off x="776487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13D8EFDD-C737-438A-B2D8-A244C26AEC98}"/>
                </a:ext>
              </a:extLst>
            </p:cNvPr>
            <p:cNvSpPr/>
            <p:nvPr/>
          </p:nvSpPr>
          <p:spPr>
            <a:xfrm>
              <a:off x="81398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E63F8E8C-6CD3-4066-9729-4BB5FED8F0C1}"/>
                </a:ext>
              </a:extLst>
            </p:cNvPr>
            <p:cNvSpPr/>
            <p:nvPr/>
          </p:nvSpPr>
          <p:spPr>
            <a:xfrm>
              <a:off x="81398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7266C607-441F-43A5-A07B-CF1EC208269A}"/>
                </a:ext>
              </a:extLst>
            </p:cNvPr>
            <p:cNvSpPr/>
            <p:nvPr/>
          </p:nvSpPr>
          <p:spPr>
            <a:xfrm>
              <a:off x="8517465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AC39BE26-0185-4BAE-8504-49D0A2A0A576}"/>
                </a:ext>
              </a:extLst>
            </p:cNvPr>
            <p:cNvSpPr/>
            <p:nvPr/>
          </p:nvSpPr>
          <p:spPr>
            <a:xfrm>
              <a:off x="85174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296B6CD4-2F5C-4DF2-AC58-8CF325442755}"/>
                </a:ext>
              </a:extLst>
            </p:cNvPr>
            <p:cNvSpPr/>
            <p:nvPr/>
          </p:nvSpPr>
          <p:spPr>
            <a:xfrm>
              <a:off x="85174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36025D3-2105-4B59-A75E-84C4D5543357}"/>
                </a:ext>
              </a:extLst>
            </p:cNvPr>
            <p:cNvSpPr/>
            <p:nvPr/>
          </p:nvSpPr>
          <p:spPr>
            <a:xfrm>
              <a:off x="8892384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8B668546-5A03-475A-873D-1F29D9B517CD}"/>
                </a:ext>
              </a:extLst>
            </p:cNvPr>
            <p:cNvSpPr/>
            <p:nvPr/>
          </p:nvSpPr>
          <p:spPr>
            <a:xfrm>
              <a:off x="8892384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CE1C2C8A-279F-42ED-9E76-B9BC5B6EEA5C}"/>
                </a:ext>
              </a:extLst>
            </p:cNvPr>
            <p:cNvSpPr/>
            <p:nvPr/>
          </p:nvSpPr>
          <p:spPr>
            <a:xfrm>
              <a:off x="8892384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9E05A0AC-7298-4EEF-887D-1A0D214F6AFB}"/>
                </a:ext>
              </a:extLst>
            </p:cNvPr>
            <p:cNvSpPr/>
            <p:nvPr/>
          </p:nvSpPr>
          <p:spPr>
            <a:xfrm>
              <a:off x="9280356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81E21E61-3F03-4613-B199-2EE01216AFC4}"/>
                </a:ext>
              </a:extLst>
            </p:cNvPr>
            <p:cNvSpPr/>
            <p:nvPr/>
          </p:nvSpPr>
          <p:spPr>
            <a:xfrm>
              <a:off x="9280356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33C8252E-6996-4D18-8EB8-E9F6109D4F99}"/>
                </a:ext>
              </a:extLst>
            </p:cNvPr>
            <p:cNvSpPr/>
            <p:nvPr/>
          </p:nvSpPr>
          <p:spPr>
            <a:xfrm>
              <a:off x="9280356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9AB7FEA7-E8E6-4612-81F2-91C4CE9719F5}"/>
                </a:ext>
              </a:extLst>
            </p:cNvPr>
            <p:cNvSpPr/>
            <p:nvPr/>
          </p:nvSpPr>
          <p:spPr>
            <a:xfrm>
              <a:off x="2482072" y="2261947"/>
              <a:ext cx="7225200" cy="2435565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C37820C-E31C-4488-9BE1-75FBB6085DF8}"/>
                </a:ext>
              </a:extLst>
            </p:cNvPr>
            <p:cNvSpPr/>
            <p:nvPr/>
          </p:nvSpPr>
          <p:spPr>
            <a:xfrm>
              <a:off x="4773707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85E5B819-6F9F-42B9-9A20-4FD6980CFD3C}"/>
                </a:ext>
              </a:extLst>
            </p:cNvPr>
            <p:cNvSpPr/>
            <p:nvPr/>
          </p:nvSpPr>
          <p:spPr>
            <a:xfrm>
              <a:off x="4750283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F21776F7-6EB1-4A2E-87C4-FAB7B88038F6}"/>
                </a:ext>
              </a:extLst>
            </p:cNvPr>
            <p:cNvSpPr/>
            <p:nvPr/>
          </p:nvSpPr>
          <p:spPr>
            <a:xfrm>
              <a:off x="4773636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BC353216-8518-4378-BB88-B39F388ADC74}"/>
                </a:ext>
              </a:extLst>
            </p:cNvPr>
            <p:cNvSpPr/>
            <p:nvPr/>
          </p:nvSpPr>
          <p:spPr>
            <a:xfrm>
              <a:off x="428921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FBBA43BC-E9CC-4ECE-A8A0-263011D5ADFA}"/>
                </a:ext>
              </a:extLst>
            </p:cNvPr>
            <p:cNvSpPr/>
            <p:nvPr/>
          </p:nvSpPr>
          <p:spPr>
            <a:xfrm>
              <a:off x="428921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B7C855D4-7CC3-46BF-8B29-15CDAE9323C9}"/>
                </a:ext>
              </a:extLst>
            </p:cNvPr>
            <p:cNvSpPr/>
            <p:nvPr/>
          </p:nvSpPr>
          <p:spPr>
            <a:xfrm>
              <a:off x="39142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80A9964E-CCF1-4282-B516-391A87C0011A}"/>
                </a:ext>
              </a:extLst>
            </p:cNvPr>
            <p:cNvSpPr/>
            <p:nvPr/>
          </p:nvSpPr>
          <p:spPr>
            <a:xfrm>
              <a:off x="39142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74071369-1D3C-4508-9EDF-5603BC7B0B55}"/>
                </a:ext>
              </a:extLst>
            </p:cNvPr>
            <p:cNvSpPr/>
            <p:nvPr/>
          </p:nvSpPr>
          <p:spPr>
            <a:xfrm>
              <a:off x="353662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F64EE310-A717-4011-A181-1A64C5F09D29}"/>
                </a:ext>
              </a:extLst>
            </p:cNvPr>
            <p:cNvSpPr/>
            <p:nvPr/>
          </p:nvSpPr>
          <p:spPr>
            <a:xfrm>
              <a:off x="35366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9ED4222-4BF3-40CD-8B2C-F4223058508E}"/>
                </a:ext>
              </a:extLst>
            </p:cNvPr>
            <p:cNvSpPr/>
            <p:nvPr/>
          </p:nvSpPr>
          <p:spPr>
            <a:xfrm>
              <a:off x="35366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D4A8E1C0-CEA6-4749-A8B1-E4ACD75D4737}"/>
                </a:ext>
              </a:extLst>
            </p:cNvPr>
            <p:cNvSpPr/>
            <p:nvPr/>
          </p:nvSpPr>
          <p:spPr>
            <a:xfrm>
              <a:off x="316170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D91B4068-B2D0-4842-904C-E6137F016168}"/>
                </a:ext>
              </a:extLst>
            </p:cNvPr>
            <p:cNvSpPr/>
            <p:nvPr/>
          </p:nvSpPr>
          <p:spPr>
            <a:xfrm>
              <a:off x="316170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3B185153-2EAB-4A5F-8B7E-8B5D6EE88676}"/>
                </a:ext>
              </a:extLst>
            </p:cNvPr>
            <p:cNvSpPr/>
            <p:nvPr/>
          </p:nvSpPr>
          <p:spPr>
            <a:xfrm>
              <a:off x="316170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E2641D9E-6C06-460D-A33A-4764EE11F44E}"/>
                </a:ext>
              </a:extLst>
            </p:cNvPr>
            <p:cNvSpPr/>
            <p:nvPr/>
          </p:nvSpPr>
          <p:spPr>
            <a:xfrm>
              <a:off x="2773738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7D642D46-A237-4EF1-8722-F785BA832A46}"/>
                </a:ext>
              </a:extLst>
            </p:cNvPr>
            <p:cNvSpPr/>
            <p:nvPr/>
          </p:nvSpPr>
          <p:spPr>
            <a:xfrm>
              <a:off x="2773738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527B9684-7DDF-4217-8500-15B39B1E8DED}"/>
                </a:ext>
              </a:extLst>
            </p:cNvPr>
            <p:cNvSpPr/>
            <p:nvPr/>
          </p:nvSpPr>
          <p:spPr>
            <a:xfrm>
              <a:off x="2773738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02833D7A-5E6E-4C7B-A8D4-856381D436E3}"/>
                </a:ext>
              </a:extLst>
            </p:cNvPr>
            <p:cNvSpPr/>
            <p:nvPr/>
          </p:nvSpPr>
          <p:spPr>
            <a:xfrm>
              <a:off x="522136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1DC79B86-BB19-4D6E-99F5-386A17D6485E}"/>
                </a:ext>
              </a:extLst>
            </p:cNvPr>
            <p:cNvSpPr/>
            <p:nvPr/>
          </p:nvSpPr>
          <p:spPr>
            <a:xfrm>
              <a:off x="522136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ABD16C9A-6914-45F8-AB3A-CF5A32A4D347}"/>
                </a:ext>
              </a:extLst>
            </p:cNvPr>
            <p:cNvSpPr/>
            <p:nvPr/>
          </p:nvSpPr>
          <p:spPr>
            <a:xfrm>
              <a:off x="550181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294866EC-A6F4-4928-BD3B-744F62EE1368}"/>
                </a:ext>
              </a:extLst>
            </p:cNvPr>
            <p:cNvSpPr/>
            <p:nvPr/>
          </p:nvSpPr>
          <p:spPr>
            <a:xfrm>
              <a:off x="550181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0D6B6981-71E5-4192-BC78-F8C318E60A1D}"/>
                </a:ext>
              </a:extLst>
            </p:cNvPr>
            <p:cNvSpPr/>
            <p:nvPr/>
          </p:nvSpPr>
          <p:spPr>
            <a:xfrm>
              <a:off x="567368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00A024B2-6404-4DEB-B044-4473BC3E8C57}"/>
                </a:ext>
              </a:extLst>
            </p:cNvPr>
            <p:cNvSpPr/>
            <p:nvPr/>
          </p:nvSpPr>
          <p:spPr>
            <a:xfrm>
              <a:off x="567368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09279CA9-E22D-42B8-B715-151509FA7ADD}"/>
                </a:ext>
              </a:extLst>
            </p:cNvPr>
            <p:cNvSpPr/>
            <p:nvPr/>
          </p:nvSpPr>
          <p:spPr>
            <a:xfrm>
              <a:off x="6389443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49898847-0ABC-4EB2-AAAF-434CEEFFF1DB}"/>
                </a:ext>
              </a:extLst>
            </p:cNvPr>
            <p:cNvSpPr/>
            <p:nvPr/>
          </p:nvSpPr>
          <p:spPr>
            <a:xfrm>
              <a:off x="6389443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98CB2BA4-D905-4282-81C9-203D2EF07693}"/>
                </a:ext>
              </a:extLst>
            </p:cNvPr>
            <p:cNvSpPr/>
            <p:nvPr/>
          </p:nvSpPr>
          <p:spPr>
            <a:xfrm>
              <a:off x="6561309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7436558F-78E0-4E06-9A01-AEC8F024E1CB}"/>
                </a:ext>
              </a:extLst>
            </p:cNvPr>
            <p:cNvSpPr/>
            <p:nvPr/>
          </p:nvSpPr>
          <p:spPr>
            <a:xfrm>
              <a:off x="6561309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3D5EB77F-13F0-440C-9906-2D87C15FE9C4}"/>
                </a:ext>
              </a:extLst>
            </p:cNvPr>
            <p:cNvGrpSpPr/>
            <p:nvPr userDrawn="1"/>
          </p:nvGrpSpPr>
          <p:grpSpPr>
            <a:xfrm>
              <a:off x="5231348" y="4214108"/>
              <a:ext cx="2315794" cy="381437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F5C73BA5-0755-4E1C-ACD6-E4387A9626A4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02A36A7-2E72-4F48-82A1-6695AB4A86B4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34ED1E3C-A020-45AD-B6CD-ABA05E55F90F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EBC8B274-FFE9-438F-BC24-2E90319504B4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1B26B1B6-DC9F-4CB4-8229-78C3048D95CF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61ABD895-ECED-466D-9C61-D42F96507F5D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D25F483F-DB8C-4C23-8979-0C838A5C48B2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E69448DB-1ADF-4285-8370-11D48853631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CAD4AC2F-C074-41D2-9B3B-0C36326B6935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66A7A228-BC17-4449-9BD7-FC86993E8A16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399ED90E-A2DD-4914-833A-867DBD830631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198A648C-E332-4A53-9C90-4EFB3DD80BB1}"/>
                </a:ext>
              </a:extLst>
            </p:cNvPr>
            <p:cNvGrpSpPr/>
            <p:nvPr userDrawn="1"/>
          </p:nvGrpSpPr>
          <p:grpSpPr>
            <a:xfrm>
              <a:off x="4641638" y="4174133"/>
              <a:ext cx="479463" cy="461385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C5A7E90C-67E1-4725-9915-E81E18020336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4885533C-EE62-4CC9-AA85-E9C2EE02BA88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95B9937D-C730-4D2D-A6BE-A1A8370A454A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30695BC9-AEC1-4506-A1BC-4DF23503BEF4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0BC4D602-4663-468B-A3BF-0CCBB13C143B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FFA9EC07-C345-45CE-BEB7-E08957CF7327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74DA34EB-8037-4F11-9206-DC90EDA9BEA5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32CFD676-F841-489B-B98F-3DBFBB1A95E1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3AFC841B-8E2A-4668-89E2-DA297FE6B3C7}"/>
                </a:ext>
              </a:extLst>
            </p:cNvPr>
            <p:cNvSpPr/>
            <p:nvPr userDrawn="1"/>
          </p:nvSpPr>
          <p:spPr>
            <a:xfrm>
              <a:off x="4996943" y="1762331"/>
              <a:ext cx="2192664" cy="453068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4941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B1A6A225-24A4-4EFC-8C1C-332F835DA99B}"/>
              </a:ext>
            </a:extLst>
          </p:cNvPr>
          <p:cNvSpPr/>
          <p:nvPr userDrawn="1"/>
        </p:nvSpPr>
        <p:spPr>
          <a:xfrm rot="16200000">
            <a:off x="166786" y="86836"/>
            <a:ext cx="375890" cy="709461"/>
          </a:xfrm>
          <a:custGeom>
            <a:avLst/>
            <a:gdLst>
              <a:gd name="connsiteX0" fmla="*/ 375890 w 375890"/>
              <a:gd name="connsiteY0" fmla="*/ 709461 h 709461"/>
              <a:gd name="connsiteX1" fmla="*/ 0 w 375890"/>
              <a:gd name="connsiteY1" fmla="*/ 709461 h 709461"/>
              <a:gd name="connsiteX2" fmla="*/ 15790 w 375890"/>
              <a:gd name="connsiteY2" fmla="*/ 0 h 709461"/>
              <a:gd name="connsiteX3" fmla="*/ 360100 w 375890"/>
              <a:gd name="connsiteY3" fmla="*/ 0 h 7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90" h="709461">
                <a:moveTo>
                  <a:pt x="375890" y="709461"/>
                </a:moveTo>
                <a:lnTo>
                  <a:pt x="0" y="709461"/>
                </a:lnTo>
                <a:lnTo>
                  <a:pt x="15790" y="0"/>
                </a:lnTo>
                <a:lnTo>
                  <a:pt x="360100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2E38EB89-32ED-43A2-BF69-426EC3F0E16F}"/>
              </a:ext>
            </a:extLst>
          </p:cNvPr>
          <p:cNvSpPr/>
          <p:nvPr userDrawn="1"/>
        </p:nvSpPr>
        <p:spPr>
          <a:xfrm rot="16200000">
            <a:off x="167124" y="246541"/>
            <a:ext cx="267255" cy="601501"/>
          </a:xfrm>
          <a:custGeom>
            <a:avLst/>
            <a:gdLst>
              <a:gd name="connsiteX0" fmla="*/ 267255 w 267255"/>
              <a:gd name="connsiteY0" fmla="*/ 601501 h 601501"/>
              <a:gd name="connsiteX1" fmla="*/ 0 w 267255"/>
              <a:gd name="connsiteY1" fmla="*/ 601501 h 601501"/>
              <a:gd name="connsiteX2" fmla="*/ 10982 w 267255"/>
              <a:gd name="connsiteY2" fmla="*/ 0 h 601501"/>
              <a:gd name="connsiteX3" fmla="*/ 256273 w 267255"/>
              <a:gd name="connsiteY3" fmla="*/ 0 h 60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601501">
                <a:moveTo>
                  <a:pt x="267255" y="601501"/>
                </a:moveTo>
                <a:lnTo>
                  <a:pt x="0" y="601501"/>
                </a:lnTo>
                <a:lnTo>
                  <a:pt x="10982" y="0"/>
                </a:lnTo>
                <a:lnTo>
                  <a:pt x="2562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E4558178-4BF1-4E23-A03E-AD3BC6BC2EEC}"/>
              </a:ext>
            </a:extLst>
          </p:cNvPr>
          <p:cNvSpPr/>
          <p:nvPr userDrawn="1"/>
        </p:nvSpPr>
        <p:spPr>
          <a:xfrm rot="16200000">
            <a:off x="159256" y="266068"/>
            <a:ext cx="267255" cy="585765"/>
          </a:xfrm>
          <a:custGeom>
            <a:avLst/>
            <a:gdLst>
              <a:gd name="connsiteX0" fmla="*/ 267255 w 267255"/>
              <a:gd name="connsiteY0" fmla="*/ 585765 h 585765"/>
              <a:gd name="connsiteX1" fmla="*/ 0 w 267255"/>
              <a:gd name="connsiteY1" fmla="*/ 585765 h 585765"/>
              <a:gd name="connsiteX2" fmla="*/ 10695 w 267255"/>
              <a:gd name="connsiteY2" fmla="*/ 0 h 585765"/>
              <a:gd name="connsiteX3" fmla="*/ 256560 w 267255"/>
              <a:gd name="connsiteY3" fmla="*/ 0 h 58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585765">
                <a:moveTo>
                  <a:pt x="267255" y="585765"/>
                </a:moveTo>
                <a:lnTo>
                  <a:pt x="0" y="585765"/>
                </a:lnTo>
                <a:lnTo>
                  <a:pt x="10695" y="0"/>
                </a:lnTo>
                <a:lnTo>
                  <a:pt x="25656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0F4AC1A-6FA7-47FE-B469-3FE2B5624B0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E92711E7-339E-4E84-A7B0-72FAFFA5BB25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49FAA526-BE6C-47BA-9110-09EA0DF29D62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BB0EEDDF-6C85-4C6E-B569-AEBB826D8880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CEC2DFF-C88D-4EA4-8D2A-729AF705AF3C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A65D6136-385C-43DE-9190-D471FB43928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1CBC9D79-5568-46E0-BED8-97D55E64D295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E16A5235-D9FB-4633-BB44-BF0B237A4DA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487A426B-397D-4F9D-AEB6-25D4C507657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2C57936A-7818-46D0-B038-EDA82058EEE9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ADFF84FA-99D8-4FB8-90A2-4E6A70C9F851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985E93DE-8C34-423A-94CD-3A13BF06B4F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751741F1-2D7D-403A-85BE-C7D818971BE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53330215-31A9-44BB-B724-2F6A361AB0A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BBA6A85-F285-451D-81EC-8D8559058E03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C0701D2C-FDCB-4A5C-B739-D891BCBA80D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B2C164B8-293F-4280-953D-925E4539B92E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00BC622-C74B-4C55-8D81-438321959AF7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FF22752B-E212-4C52-B313-989280AF8383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0A41FA7-6EF1-4C36-90C3-713F2F783E7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EFECBF41-FEBC-4C49-99AD-CA867706DC46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395B0E93-506E-4E9A-89F9-7B459F9A353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415CD43B-A19F-4D33-B83D-6D33EFD11C96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410042F1-7FD2-4520-A60D-114F5688D573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944F644-43E8-40F4-8282-5128D7F811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AA14A8F5-AC76-454B-A8BB-EA07F7204CC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9529292C-04F2-478A-89C7-F48728F03D7C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79C5E66B-4442-4208-927D-4854A4A9B67D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0AB5C11F-A96B-4376-B449-1AE34B213143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6357AD5E-4CEA-487D-B9EA-BC75E7769492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2F60DFC-132D-4227-B90F-BAD9E930F72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A9EBCB9-839D-446D-90A2-12F13B738853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A527C11-6AEB-4916-B251-3707AFA4E49E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00F8D26-B597-4702-B00E-969FBA2B3001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F6031BC-1AB7-4016-A64F-E4DA44825F78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C8ABC81F-6EDF-4388-B972-81DD615F62AF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8A085F2-8EB6-4F03-8F46-F236AC1C94B6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24D6B48-6075-47DF-83EF-CE93F9F78C14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89074AA-B59F-4852-8DA0-E51F36487371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8369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457580A-82E1-42B7-96F7-BD3F2D7122E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33120E1-7A0E-4B9F-A1A5-20EBEC1EE8EF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6BFC21BA-B38C-4AD8-918B-F5CA63AD560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079CE80E-CAE0-474C-A558-CC8E160AAF2C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AE58A50-373E-496E-8A82-88CF03B0C1E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CBCA28C5-6D45-484E-8AC8-FF4E8E18F94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D546973A-BBE9-4813-B1CF-87A8959BD8CC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467E240-9A32-430F-B1C5-EBA4394B877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E9F3B54-78DD-4797-A78C-7471E5E31204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31AE1DFC-22F8-43FB-B812-159683B685B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55B9A3D-601F-4071-86C2-5E6D9BFB78D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163C4A06-8B73-42C7-BB25-240FDF21389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7B24D3D-E356-4FBA-8002-277ABAE75A21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BFBDF9F-C2DE-40A8-B95B-B07F15FF8E4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03C738E-D4D1-430B-861E-3B817AABEA0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F2173520-D8D1-4A88-AA26-2911C811A148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5A39D8F-9F19-4D0A-A6B2-C77DE033AE3A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5698A111-CAE9-4074-8F7C-FA0B40B7771C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1F6912D-B72E-4398-B5EE-D17776515E36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EEBC086-B18B-4F74-AFD5-1AF5383EE600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0A04C6AD-5110-41C0-9ED8-AA741F7914A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88F14B85-0A6E-42A5-ACB9-7F66EA19B3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7796045-26AC-468A-A9B7-5C671E5EEC68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60B912AA-80CD-4CDA-852B-D18CAC8E472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58137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1D86FA-8CC3-4588-8049-F009C572F7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F4F31AC-C871-4291-BE15-7C030DD497DE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36EC384B-4EA7-4C1D-B24F-A9F557D60748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559859E-BEA0-4022-AA91-8BBBBC82D9F4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87B7D12-1057-414C-B82E-352F26044CFD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39DDE55-857B-4A6E-87BA-20F5457D4799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01CF9F6A-F68D-45EA-A78F-FD9BDBA558A2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A1E42CA-EF5E-4D29-B5E1-7A07A3541566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1F4F9ECC-6045-4083-AD59-8D7635DBF24D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4027DCE8-C391-4CD9-B4ED-9DB1DAC4EC36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C07D5719-124B-46B5-BB87-B9A9B75495AC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6D4C5FD6-651B-4F12-8241-C380A95DB5B8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38235EC8-3001-42CA-92F1-6D8C6E8A828E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D5F70CA0-048A-4037-80CD-8C2DB676C2AD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BB835EEB-9939-4840-9584-2EE213BCC525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8384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3FD3999-BE35-44C4-88CD-F2FF456D2C1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D465A6E1-BE6A-4ADB-91F0-038FF2ACDCA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AF46D2A2-5E73-4A6C-A4B8-EA11FA072A54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C2B7FAFE-009C-4ED3-9FF0-46DAFB2472D8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40224DF4-0859-4D7A-85A1-151AB0AAFF7F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6C4655EF-73B6-46D6-8B64-1693DAB80F6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F2DCC00A-8E0C-4915-BD8F-A2D45A1345C4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BD1AC0A-C112-412D-B4A6-D3A43F3AA68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7F044AD-ABB3-4F31-9CBE-54A80DC94929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1D6CA2B-F6C2-4947-9C59-05FB5FB3A02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4A4ADDC-BFF2-4026-8210-893A7F6BF52C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20F1BD86-B2BE-4FD2-9A64-CBE049E27D4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669AA92-4655-4D43-87CB-2E2BC98368D5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EB71E114-416D-4CA3-8CC9-5485BA08B987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BE2581BA-1077-47D5-9EB7-B647F8FD2C4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25E26532-01E5-499E-83C0-84042D38B6EB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74BE2779-9260-4979-9719-F81D2AA3F9CF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6CBFBF45-2480-45C7-A12B-EE21C220A00D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33908D19-B125-49D0-8177-DE4527590FB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927C9E7B-8A3F-4389-8EF9-19A814288DBA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0CA42248-3571-4871-BBEB-DC8729F723C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27EF4543-8B87-4AAA-A1DB-992EC39EE1D6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1259C8AE-3389-4097-9BAB-4B189C0473D9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126D9794-A514-4562-9F1F-F995E722CCFA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9A25A7B-6C72-4A94-8ABA-F616F76899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741AC32B-60B3-48F4-8D98-4D4C4ACD18A2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7AF5528-C092-4A05-B821-BB9B269AF71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076811C6-D394-458E-AA44-A606FCAE0B16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DCC77D5D-2932-43BF-9E2F-04396B8159D2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C711D8A-7609-4B2F-A01F-504F52FC2B79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60764F3C-8774-49AB-89F0-4E4C10FDAEEA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5BC4F0D-01A3-47D9-8DE7-394E689AF35E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A7975CC9-C7B0-4453-A9FA-67D64B8A004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13FB930B-71FE-43C5-8949-76A5E7B342B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6EDF81C-3753-4075-94F9-D8A7950E3365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7630517E-57A0-410E-A7AE-B4BE2366EE4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28BE4905-116F-4BE3-BD9E-563401DDE5C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9EEF00F2-3E98-48FB-AA2F-C737EE5DF2F9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714822B-8449-401A-8D07-88A63DB5055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48F87414-7310-4130-B1B4-8D9EB8466EEF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458250F3-1C57-48DB-BD76-AF9C840EFDDD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16237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72C594A-6984-488D-A6AC-5A70A1A751E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FB48460-F1BD-44BB-AD92-EA2C495AA0C7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09626CA0-B89F-4982-BEEE-43B9A8BD46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A31C3A3B-7DAA-4FDE-A8E2-590E3A3EDC01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50B1300-AF2A-4EC2-8403-8C2A64B58B9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A3F7330-D73A-4D2F-997F-6A163368221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217796-D60B-4F90-98A6-8BE30B1A9E53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C8A820CA-F00F-4D23-A317-5773ABB666BF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DD96A65-3B37-4239-A0EE-14600A90C90B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D9238B5-C78D-47B3-8619-711231DFAC74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7EBBD26-92A5-4A25-96A4-0D088559AC73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8BED4DBE-6A6F-490C-B488-FD53C2ABDB8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CDBC5B0B-2DE1-4359-A1B4-BE87FFFF7887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336FAA1-0D62-445C-ACC6-5A10592F324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EE6A23-5B4D-4350-9023-CEBF9EA06452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D4BE48E1-A8F1-47BE-96D9-BD5D29350C00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61FD8EA-DF50-4A83-8506-B7E2124B579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EE718F0-0EB5-4B26-8E6E-C1EF0AC898F0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42EDFD45-C171-41C2-89CB-D297D247CAB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36D42C83-05C3-4D84-AC5D-14A2F9A123E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232E7EE-B2D7-445E-8F30-AD8145EA5E1E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3EC17BEF-338D-46B8-86F4-EC8CA2462812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C8837BF8-34D5-46D5-BDFA-F320713C43B3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D75ADF04-8B95-4AA0-BA46-5C8A56ACD6A9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7983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6E965DB-022E-439B-B5E1-74A73A5406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64D406F3-C755-46A6-B142-DABBC1ADFE30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05F3623-DCD7-4963-8780-20E00644BD0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EE60D7F-1061-4500-9F90-FF198F872764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E473CAED-0ADF-40D4-9523-E4035B266D30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5CAE1DE-5837-484F-991E-9960A9AC43F8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4A5B0EA8-F3BA-4E48-B93D-5EC336E9F833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9B00842-6023-4960-AED8-19A7BE423C3C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4AEF7602-B478-4176-95EA-482E551268F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94975DE-93CB-440C-B29D-B466E8F2B674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AF46D74-CC03-4224-BBFE-F629484DD1AD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D6122FD9-07F3-43A8-ABE6-1A96E5C6B9F5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FC1EF17-4BF5-47E9-AA17-0EE6CF46917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0D5EAF8-C1DD-4056-8A78-4FDF3D402158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18CFFE34-7B0F-49CF-BDF3-D24AC989FFC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6ADD210-21C9-4CDE-813C-8AD490D57F2B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26F84504-55FB-40FE-A708-C57AD1D7A213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82122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C9D2E89-506F-4EC9-8DCF-DD520FFFC94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5C2D418A-C621-47B9-93F8-42A551A1E8AD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848BF971-DC14-4AD8-A1AD-DECD59D20683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5D247E82-6C6B-4D71-AFC8-8F64D97264E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64B16F4-6D6A-48BE-9F6F-E1445D74E4FD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7F8AB14-DE9D-4045-AFB9-6E00FCB2F351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19632874-FDD6-4CD3-8C1D-D34BAF6BF1E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E8EC9F7F-4EC0-4548-B099-B10908C936AE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7A73F201-1492-43F6-AF81-8FBAFC35015C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365B400-19F2-4527-B785-07C910EEDF18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79D6CBE8-3B5F-4B45-910D-FD6D56E8EE3D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8B7E4ACB-5491-4083-B7BC-D0C67CC36D4A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F9D9AEDA-BDF2-4306-AE7E-37DE623E0EB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A064EB59-4831-4388-AB9F-577853DAC48E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5104E8C4-0317-442D-BD30-29D9462B6A9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DCD37BD5-BE27-46FF-87DE-10ABC223806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B218A0DB-E50C-48A2-AE12-5759715D2ED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D9A65D6-8CFE-45A0-80A8-5D312250F82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37F49ED3-2E28-4057-89BE-9007EA85567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38BCBB2-0627-43C9-AA8E-6B45801D350E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C77375-4932-4D72-8A8D-FD045F8036C5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56E836C2-32D2-4983-94E8-E3707618293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3C69C7FA-2CD6-465B-ADAF-5360AEB535E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5F865B64-6535-404C-BDE2-D4044AEDB194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D038DDC-5CDD-4749-9030-0E6277F22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DE0F133-6DF1-4E2F-967B-C94FCECBEDCF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8BE3CC97-CBB6-4441-B400-C859AF0B482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708E545-89A0-4174-BA4C-1E241806D41A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0966AFC-466B-49F3-8E32-EA70BC7BB9C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65E4A42-1FE1-4CE8-A3F9-52D9F8AA5FAC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A4D698AD-6CF1-4852-B587-79B77B89F5B8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7D0A29E7-31DE-4FEC-8380-9791E8BB444D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D025DFB0-57E0-4939-93F4-D1FD1D089C0D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DD2EE327-B143-4690-A9C4-B39FA08C32B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0F1ABE1-B87E-4217-B259-B39069337E46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5F2D3153-35FF-4AED-ABF6-595570E5E9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5B012791-1FFC-465C-B743-F831374D392D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D6C32092-C481-4017-B8F8-47345E49D530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B085FD2A-633C-4D3C-A3D5-72A4D21AD9B6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BDF3303-3459-4B9E-844E-FD3B2BB91B4D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4B78FDB7-B8D6-419B-A073-D5676EFB60A1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17330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384090-74D6-4428-AF76-0E7D4CB18A7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3446BDF9-6051-4AF8-99A5-FBD19BA9AE78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0682AD5D-2E10-43A1-A3F1-E2642DF2D2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56BD6A59-EE9B-45E7-BEE7-9497ED5A3954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6D2DF313-CD0F-4104-9FC0-9C76DDF0CDD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C11ABB28-3C0A-4916-B5C2-AE56EE9E43D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D22987D1-3845-4443-873F-F5BD467D187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AC1B2995-7B7F-4478-A8BA-95C13225BD9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9C008815-CE33-4C86-AF92-0BE2855C15E7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828DE542-C64D-42EB-AB89-602AF638E39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22E4A25-6F47-4CDA-8DA8-75DA10B4740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9EB97FD-1B66-4433-A99E-68F8496AB07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E92D07F7-FBD2-4F55-91B1-21A55D8E36C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475C8452-6370-4E67-968B-E22E623D9928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2E839CAF-8888-4C0E-825D-DD0969E1F44F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2CD2C639-88EB-4F80-A08E-C5B71996C7CA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88EBAB4C-F48B-480E-A472-462245FB147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A4E3AE28-EB84-40BA-9EB6-BB5676A9820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F51DAEFE-F09D-479A-8569-082F43C5C51F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CE76E9D8-A71D-43F9-9AC5-EA6E682CCA6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631F8530-CB83-41CE-98C7-0F028A2C459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EAC3BDD2-FC8E-462B-AA73-DCE5A7A7B4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6075164C-D1E0-4E06-AD92-3E11A61478C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ED6F3FA9-9B97-44DC-90AA-A265F229518B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2C7B4E47-3080-45CB-87B2-94CA035336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98744CB-B8BA-4B79-9CC0-CB8DC24A0494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30B071F8-1536-4824-8545-AB7D2B71C71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EABD4CF-92A9-4351-BF6C-0CBC1A8B2809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933C7AE3-18E4-47CE-AB2A-2C70C9DFCAF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18C03B6-79DF-43AC-AF63-96A9F5B0B2E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3729807D-9A55-49E1-973D-0C98B5702125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89F8288A-A873-49B5-BAF1-535B41B7837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7AE21FC-6B57-445E-AA62-92CF587AA907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1A8AD85-032E-4296-9C66-5F1CFFF10AD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D4E68AC-8A6B-4AF1-9C38-61E3BF68ED71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BF96B38F-6B1D-41C4-BDC0-75E27E52798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6F23485-38A3-4A99-9610-04B63F5085C3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173EBA1-315D-4176-B1A9-FDC22BB54AD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19260346-67F9-4E99-A0F7-A8867EE573C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D473A42C-4ED7-4FCB-9017-BF1C2BA7C87A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EDED12C-8C27-40AA-9E91-A682013D021C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84978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F301976-8C93-4DD0-8DAD-23A4B34FB11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04D5723-C62E-414F-999B-CC8BEFEBE434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11FCAF-2B58-4BC8-A691-6835E102A02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8090C9F9-3796-45DE-BB51-DF381C787F6F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044EDEA-A38B-4DDB-AB4D-97BF16A4E6AE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EEEB3D8-E870-4641-A1EA-4B39B1C7F91F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579EF8F-6F8A-4622-AB5B-5AA2BEA7AF0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243F8876-D930-459C-9EB0-1E1C5B21CA9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B2E2237-4497-4646-9A9D-DB9F143C22C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3B71E3B-4E7A-4E73-ABED-B14C9A0AEED2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D1BE7D9-506C-4158-B91B-B0019AA9AFC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9B0FAE76-CD09-468F-B7D0-1A5606785F8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C6CC789-816C-4815-B238-D5BF51216099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8AA4F43C-C51A-4D85-9F10-9E6FEEAC7C1B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2F554D4A-CC51-48CD-A933-1357BF213C51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5602789F-C277-4A0F-973F-AD8D5F2B2B07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E53A6D9-95B2-43D9-BABD-A3E6D931977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95BFB1A-98A2-4F68-9CA1-399FEC949548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B4B620E6-3654-43C5-81B5-157B035DBB97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0C7FD792-53E9-4ED1-A81A-5F4A8B523B33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EB1C6F4-8D36-4135-A65C-5720F72BAE7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2245F0B5-D482-4E61-9200-F322A8099B2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4EEEC89-701D-48F2-A7E7-A2B7859DA187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C9F3C13A-6DBA-42ED-9E36-096AFA7C34D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0440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8ED70EF-9AD2-48AA-9922-DFC2ED3664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E72FF1B9-6483-488B-854C-0DA5A64751FC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CB96AAD-1D91-4F73-A083-3067DEB3E84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BDECC1DD-C548-49F2-9947-9A730EB5FA65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B2AD522-4C19-4148-B466-1D968F60219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70E94F06-3F1D-431A-BDA2-00D559796FB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D057FF8-DB71-4CFE-A85D-9EC4E2231BA9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1DAFA15-F84E-4101-B859-343429B53539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2F689D24-6458-4680-BC93-ACEF81BCD5D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B221514-ABE7-433B-93B2-5234A53A774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56139A81-D22D-49F2-BD85-62D9FFD0C57C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DA939E8-E79B-4119-A3D4-5D317CE8AB4A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795D748-9C33-4A9F-8CD7-F6577ABB03E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53BCD02-3D97-431B-8942-4ACD51AF109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FBA59D-72BE-4213-BF0D-1F417021519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7D1B855-3B93-4E59-8EEF-5B0C422C7BC2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95EC47CC-0286-4B8A-B925-E92F85E39E4F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93203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D7364043-9044-4C92-B08D-7486C1BB6FA7}"/>
              </a:ext>
            </a:extLst>
          </p:cNvPr>
          <p:cNvSpPr/>
          <p:nvPr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A57A891-5700-4AA4-BE9F-DE3FF5EAE404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7A8B370F-CAE6-497A-9FEC-71C8709A7A92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89F1D338-FD12-45EA-B1EC-05501447DDA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B10A05BF-2B37-469C-927F-3103DA90D5BB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332E91C-E757-4AAE-BEC1-C37B5E7183C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1653BC83-49DF-4EC9-B0B3-8402D0246E6C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A4067B83-D7ED-4F08-AE1A-65AE8A85B428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AAFF972B-2D76-43A1-834B-6DB0EEC008AB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9A999732-BDE2-4454-819C-85E615E6C4F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BCE57FA-47CF-4F51-A424-C927291E41F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DC9A0C0-6839-4E73-878E-94DD69CBC4D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5B162DF8-CA71-44B7-944B-0CDD7259B91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605EC33-63AF-4224-B7CE-1458AA49875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39255F3-9FAA-47C2-9CF9-E6177A4AEF26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8E279F1-AECF-4466-A2DF-8758F07AFCA9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4FA1D52-C837-4EB5-ACDA-2F38011F9B85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F1CA62DF-41AF-4F1A-AA01-D43E9A6EF55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12A96C7-AB34-4D24-97C5-D02A37CFBD9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676836BA-3E1D-4E5D-86DA-3A5097925DE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99BAFAC-0ABD-4095-8FF0-C8D3697BD05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0562896-EB31-4FD5-9BC6-2095E498947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AF71822E-CED4-44A6-BDEE-3DFD99696E1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F43FCE9F-CD29-42A6-A6A8-F16A7F0E449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822467D4-3AEF-4718-8B9D-6DA68818285F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37714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F3CEFC6-800D-45C7-9B40-FDE93C6990B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9D39BE-5F0C-4653-BD27-CFFFEF3213B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17DE2D1-3D62-4E09-9A5B-D52F0CB3D966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C3D68CB7-6035-4929-88FA-5A7C9CAC267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25D7265-0E06-4ABB-B8BC-9F8F0AE13922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09C98EF-8367-4F10-8733-527BCCEB75E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2BCD1205-1597-43A4-A212-9B93E574C346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291F0D8A-38BF-4332-B94F-157FA528781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7EADF2F-66EE-4510-B418-14F6067527B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99AEADC-7B95-4ABF-AA54-ACC470EAF80B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5A01E9D-688E-4FED-86E5-5CC18526245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3E05410D-6C55-4F30-86D3-9F066B24DED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B45D156-08A0-4F99-956F-565644340702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4A270026-3011-4ACC-B767-148065F1CC9F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32CFCFC-2AB8-4249-8B25-7A36D87E814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408D7CB-4CA3-4A98-ABC0-9047502CD87F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A1149537-73A2-4C3A-BD23-FACFDC579A81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DDCA56F-B273-4926-9336-590C724407B9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0BFD115-6E7C-4982-B3AD-D84419425AE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CEA13C4B-08E3-4BD3-8E89-4A072324F8A9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B3D42DD-9C7B-4D0E-9568-6530E27F1B6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D0207A6A-7A3D-4211-B658-823E7AC9EA3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1C2A17EA-2FB1-4DCF-B2D3-909812155BD2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B22BAE93-3302-434C-8CE6-A1828BCA100E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50800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6EF1F2C8-6509-474B-B1EC-0B2BB6DF8F3B}"/>
              </a:ext>
            </a:extLst>
          </p:cNvPr>
          <p:cNvSpPr/>
          <p:nvPr userDrawn="1"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9133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45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2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786EDE-9A54-4781-B40A-4A74404429DE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2303977-48C7-4D65-B8F8-E82E0CE50446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377C86A8-7081-40CA-A3A4-FB94860468B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771F37FD-3CA6-4977-8D5A-68FD45F4D3E9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ED61572-3852-4578-8E05-B34C9934BD5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01E2787B-A3B6-462C-A638-8061EADAA0B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6A4BA0F7-8023-4043-B549-295121791ED2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0C192AC-9280-412D-B00E-6AEB3E78456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681E0B2-BA6C-4B3A-8067-CE06D5E92DD6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60E4BC4-3427-4212-BB82-026772497D2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9E45A-C901-4AE5-AB55-4D6E143727D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771A2B20-4B42-4117-AFC5-61C0FAAFF67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F679D32-B171-4776-91E8-67893572903E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1B0978B-A948-44AD-986D-E07256FE1E5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6D1B11-219D-4161-BB54-0CD148FB4914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059533D6-BBAE-479B-81DB-DE2DCE259E1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EC46BA7-C1E4-43E2-93BF-6180C1F9018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75B6C4B-18F3-4B3A-9F03-9CDA1F28208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8804ADB-8F9E-462A-9FD8-99A852C8DA52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F025FD4-8885-482F-A343-F44A4B06A1DC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89016BB-9DB1-4EBE-8248-7EAEE1E00C40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DF15A7F-8A5B-4BAA-A74C-88507B2CB11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BB008BF4-DD8C-4B1A-8FB2-89001788409E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0A2B9A9B-4F73-4424-A36E-89A992B97D95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53133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1BA485C-3FD9-48ED-9BA6-38A5D82C9C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54C8889C-A2E1-4364-80D8-9790F6A93E9A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74BB55E0-D550-4AD7-A965-E7D7BB90597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2C27B1FF-83CE-4BBF-8110-D61DC4621B10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229652DB-33CD-486C-B08B-A5CDCD629EE1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26E5AD5-ED34-4532-96B7-5C56965B4C27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C8B4D017-EAFB-4A3F-805C-EB63CE8330F6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A6120154-CE80-4DD7-BB59-F3B6325B7DB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F3B88A59-0B48-4F7D-935A-583E5C3205A8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BFEB293-11C9-4F92-97D3-8BB50CC0873D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6FC8C72E-8B02-4C42-80A1-40C16381DD5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86DD631B-2170-4992-A444-4900F5A2F9F0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C2B045B3-9870-44B0-9E5C-212F5C820F9F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DB28FC52-6E4E-4B35-80A7-21D0A2776CE6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9D263D0F-D0C5-4FC6-A7F8-AAC70BCFDFD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6A4F6559-42C1-41C6-B15A-B6FCE5F7D36C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B68420A1-5FAD-4B7E-910C-0B96FBFBFB39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53291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A85F3802-8B2D-4B9F-8F11-F56846F9E3C6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0A3C2CFD-B236-427F-8C45-5C118E8E8E3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5B6B4A3E-5BBD-44F3-AC13-21EB1214247F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6ADD1CA9-0407-459F-9BF5-FECA94A0D7DA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28FC674D-2B56-45C1-8E03-C9A2012B7EA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42374142-DA05-426B-8ED7-975EB62BA5F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6468C3EB-F254-4F24-9907-A10B691AFEEB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8F3BA0F8-3459-4DD5-812D-86AE1CB16A62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992BB8DA-5951-4391-BA8F-16400FB7293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9FEE13BF-DD67-48BE-8881-CF8017B064C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16EEC64-8F7A-4755-B7DC-8247947DB27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4CCCB50A-F56F-4E98-A0C0-DAAC3F6FD76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36263640-0721-4F13-B164-5F3E94934A0A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A300588D-11D1-4D0A-88CE-F3256793B8BA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D4B5A950-CACD-42B1-935B-D9F2AC5B78D0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0F1A3E72-BB5A-40AC-AA3E-D839ABC833F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CF75B87B-1501-4C09-8345-F2701C79B42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6CB865DA-5BDF-47E1-8310-E251A55845BB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31EFEDE2-84C3-492D-9E8E-876A2D2051B1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BBC9EEED-F13D-48FA-B09D-B29E5E55C161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0830596-DE77-46C8-9CE2-6059F997F8CC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D874D2B0-1DF3-49FB-B6FE-031AF7BD84E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287D281D-BB8E-492A-A269-7FB85247970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324665D5-A836-4CBA-A83A-5742B08DB18D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B6FB7C-7BB8-465F-A137-D535F2218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3C5B4EF-C0A9-4754-95FE-629525E97AC7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776F0A3-AE43-4E9D-8CD7-B51DE50155D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70C77EE7-C5ED-4C80-8BB2-080C0678F623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AF5AB7A1-E922-4165-B6A2-74ACE11E8FFC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11B432B3-4D67-4BD9-BFEE-CA88315950B2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CB71029B-2440-42A1-94AE-8491E7E4EDB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A4DCAA0F-8391-4160-856D-74300CF0EB45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11C51F1-CA4B-409A-8383-0BF605F3EBE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CBFED35B-D6D2-4860-9CDE-B7CC5FEFD820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35E67892-DADE-4230-9756-4CC096EE5E0E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D149E704-06D3-419E-A289-268204C4FA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C66CCFE4-B844-45B9-A3AE-3A952E977C14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7619DFD9-97E1-46AF-A749-A34CBA6B64E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7785BCC0-5C0D-4B64-BA40-951986DCE09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6605EA92-85C1-4992-9F42-EFC688352156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8FB10D14-65F9-42FF-A03C-8A9E63DC6F2B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280198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31E8B1F-809F-4699-B5B5-0B66DEEDAD5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4D9C79D-ABA0-481F-A068-44F7AEDF9E7B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488A535D-E678-4F79-8C08-1C636757B62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4FB71EB5-25F5-48AD-80F9-A3F754319CC2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B665AB4-C797-4912-B899-FB56DE2F065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CC3145CD-BD93-483F-8FC3-56B0E2CCD43B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1038A68A-AA14-4CAA-9A35-EF4305CA0CCF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31E1A91D-001B-40E3-B91F-3E5BB4FAE17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A457497-E729-4639-BCEA-71892886C55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84C2362-FA23-4DDC-AF6B-7B5FB9F3E086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EBB10A-72B6-4C27-9604-6095E02823C4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BAFF1FD-BEC6-4919-87FE-40CB25A90CBC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99EC4DAF-F614-45EE-911B-7B03D3BD4B00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A1ADE547-B711-4212-B7DA-5A5905DF8083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434A867-0A52-4EA1-9E34-FBAEC515700D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557AFC43-C903-484B-AC50-127EC09CCB4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83EF1F99-7266-4C47-940E-2DFEC0E0E7D2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6F1D81B-D1DC-4937-93B4-7C48BB160EDE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B3B18C1-58FE-41FE-BD64-6C08CE894EF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FB55BE2D-37AA-459F-A1B6-06E29D889D5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F5CB59C-641E-4781-8A87-D5D8AAC135E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5DE49860-E955-4214-BA8D-7E232596B94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5A733D1A-9A62-4B55-8B74-DD82FA1B6F54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0AE2C2B-D5CB-4657-99CE-ED399897169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1163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BC4001-3248-4ACB-8C06-5B1B1535B0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45342D8-74EC-4B5A-982D-C47D32FC8B7B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67E71A1-8CAD-42BF-ABD9-2DFFC8FDEF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1FE669A2-3BFE-43DF-8FF5-C3E9E710B6EF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9438BAEE-E2D7-4FFD-B30A-9F29AE0ACE8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6AC2A5E-451F-4E38-900F-237A3AC998BF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9035325D-BE06-426A-829A-CD5B616C205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89B18326-79A9-4587-B0BC-D1878E3BD87F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D7E1935E-80CC-45BA-B4F5-705542C221E4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BF4EE6CA-7560-4243-9401-51E80D528AF1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33D2B7D-D209-48D2-A964-3B9D564A0E2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893E3F4-7C37-4B8B-A828-B9DD3A75DA2B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2022201-1A61-49BC-9AFC-39C518F6F482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2FF33DE-1363-4F5E-83E1-E9A2A234F84D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748CFF4B-CCB3-4D32-BCDF-E9E2D994966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E3D9416A-8CA0-4ACF-B33D-787CDE2630A9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BE191BB4-F3CB-4AEE-8254-585C0038B302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31431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D713D83-7631-4F3C-AAAE-9D2BC54A1D1E}"/>
              </a:ext>
            </a:extLst>
          </p:cNvPr>
          <p:cNvSpPr/>
          <p:nvPr userDrawn="1"/>
        </p:nvSpPr>
        <p:spPr>
          <a:xfrm>
            <a:off x="10114068" y="210207"/>
            <a:ext cx="2090997" cy="573228"/>
          </a:xfrm>
          <a:custGeom>
            <a:avLst/>
            <a:gdLst>
              <a:gd name="connsiteX0" fmla="*/ 138577 w 2090997"/>
              <a:gd name="connsiteY0" fmla="*/ 0 h 573228"/>
              <a:gd name="connsiteX1" fmla="*/ 2090997 w 2090997"/>
              <a:gd name="connsiteY1" fmla="*/ 0 h 573228"/>
              <a:gd name="connsiteX2" fmla="*/ 2090997 w 2090997"/>
              <a:gd name="connsiteY2" fmla="*/ 573228 h 573228"/>
              <a:gd name="connsiteX3" fmla="*/ 0 w 209099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997" h="573228">
                <a:moveTo>
                  <a:pt x="138577" y="0"/>
                </a:moveTo>
                <a:lnTo>
                  <a:pt x="2090997" y="0"/>
                </a:lnTo>
                <a:lnTo>
                  <a:pt x="209099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10DB85A9-4553-4495-B1EB-F61FFDC7399E}"/>
              </a:ext>
            </a:extLst>
          </p:cNvPr>
          <p:cNvSpPr/>
          <p:nvPr/>
        </p:nvSpPr>
        <p:spPr>
          <a:xfrm>
            <a:off x="10362852" y="314366"/>
            <a:ext cx="1592754" cy="358279"/>
          </a:xfrm>
          <a:custGeom>
            <a:avLst/>
            <a:gdLst>
              <a:gd name="connsiteX0" fmla="*/ 209574 w 1592754"/>
              <a:gd name="connsiteY0" fmla="*/ 323627 h 358279"/>
              <a:gd name="connsiteX1" fmla="*/ 211568 w 1592754"/>
              <a:gd name="connsiteY1" fmla="*/ 327864 h 358279"/>
              <a:gd name="connsiteX2" fmla="*/ 211286 w 1592754"/>
              <a:gd name="connsiteY2" fmla="*/ 332418 h 358279"/>
              <a:gd name="connsiteX3" fmla="*/ 210668 w 1592754"/>
              <a:gd name="connsiteY3" fmla="*/ 333339 h 358279"/>
              <a:gd name="connsiteX4" fmla="*/ 204984 w 1592754"/>
              <a:gd name="connsiteY4" fmla="*/ 333654 h 358279"/>
              <a:gd name="connsiteX5" fmla="*/ 203007 w 1592754"/>
              <a:gd name="connsiteY5" fmla="*/ 329523 h 358279"/>
              <a:gd name="connsiteX6" fmla="*/ 203289 w 1592754"/>
              <a:gd name="connsiteY6" fmla="*/ 324845 h 358279"/>
              <a:gd name="connsiteX7" fmla="*/ 203985 w 1592754"/>
              <a:gd name="connsiteY7" fmla="*/ 323816 h 358279"/>
              <a:gd name="connsiteX8" fmla="*/ 209574 w 1592754"/>
              <a:gd name="connsiteY8" fmla="*/ 323627 h 358279"/>
              <a:gd name="connsiteX9" fmla="*/ 185565 w 1592754"/>
              <a:gd name="connsiteY9" fmla="*/ 322479 h 358279"/>
              <a:gd name="connsiteX10" fmla="*/ 173756 w 1592754"/>
              <a:gd name="connsiteY10" fmla="*/ 322691 h 358279"/>
              <a:gd name="connsiteX11" fmla="*/ 174073 w 1592754"/>
              <a:gd name="connsiteY11" fmla="*/ 340132 h 358279"/>
              <a:gd name="connsiteX12" fmla="*/ 185936 w 1592754"/>
              <a:gd name="connsiteY12" fmla="*/ 339902 h 358279"/>
              <a:gd name="connsiteX13" fmla="*/ 185936 w 1592754"/>
              <a:gd name="connsiteY13" fmla="*/ 338349 h 358279"/>
              <a:gd name="connsiteX14" fmla="*/ 185936 w 1592754"/>
              <a:gd name="connsiteY14" fmla="*/ 336813 h 358279"/>
              <a:gd name="connsiteX15" fmla="*/ 177110 w 1592754"/>
              <a:gd name="connsiteY15" fmla="*/ 336972 h 358279"/>
              <a:gd name="connsiteX16" fmla="*/ 177110 w 1592754"/>
              <a:gd name="connsiteY16" fmla="*/ 332435 h 358279"/>
              <a:gd name="connsiteX17" fmla="*/ 184947 w 1592754"/>
              <a:gd name="connsiteY17" fmla="*/ 332294 h 358279"/>
              <a:gd name="connsiteX18" fmla="*/ 184947 w 1592754"/>
              <a:gd name="connsiteY18" fmla="*/ 330794 h 358279"/>
              <a:gd name="connsiteX19" fmla="*/ 184947 w 1592754"/>
              <a:gd name="connsiteY19" fmla="*/ 329293 h 358279"/>
              <a:gd name="connsiteX20" fmla="*/ 177110 w 1592754"/>
              <a:gd name="connsiteY20" fmla="*/ 329434 h 358279"/>
              <a:gd name="connsiteX21" fmla="*/ 177110 w 1592754"/>
              <a:gd name="connsiteY21" fmla="*/ 325727 h 358279"/>
              <a:gd name="connsiteX22" fmla="*/ 185565 w 1592754"/>
              <a:gd name="connsiteY22" fmla="*/ 325586 h 358279"/>
              <a:gd name="connsiteX23" fmla="*/ 185565 w 1592754"/>
              <a:gd name="connsiteY23" fmla="*/ 324033 h 358279"/>
              <a:gd name="connsiteX24" fmla="*/ 156615 w 1592754"/>
              <a:gd name="connsiteY24" fmla="*/ 321138 h 358279"/>
              <a:gd name="connsiteX25" fmla="*/ 156421 w 1592754"/>
              <a:gd name="connsiteY25" fmla="*/ 322673 h 358279"/>
              <a:gd name="connsiteX26" fmla="*/ 156244 w 1592754"/>
              <a:gd name="connsiteY26" fmla="*/ 324209 h 358279"/>
              <a:gd name="connsiteX27" fmla="*/ 161046 w 1592754"/>
              <a:gd name="connsiteY27" fmla="*/ 324792 h 358279"/>
              <a:gd name="connsiteX28" fmla="*/ 159280 w 1592754"/>
              <a:gd name="connsiteY28" fmla="*/ 339020 h 358279"/>
              <a:gd name="connsiteX29" fmla="*/ 161046 w 1592754"/>
              <a:gd name="connsiteY29" fmla="*/ 339232 h 358279"/>
              <a:gd name="connsiteX30" fmla="*/ 162687 w 1592754"/>
              <a:gd name="connsiteY30" fmla="*/ 339426 h 358279"/>
              <a:gd name="connsiteX31" fmla="*/ 164453 w 1592754"/>
              <a:gd name="connsiteY31" fmla="*/ 325198 h 358279"/>
              <a:gd name="connsiteX32" fmla="*/ 169272 w 1592754"/>
              <a:gd name="connsiteY32" fmla="*/ 325798 h 358279"/>
              <a:gd name="connsiteX33" fmla="*/ 169448 w 1592754"/>
              <a:gd name="connsiteY33" fmla="*/ 324244 h 358279"/>
              <a:gd name="connsiteX34" fmla="*/ 169554 w 1592754"/>
              <a:gd name="connsiteY34" fmla="*/ 322726 h 358279"/>
              <a:gd name="connsiteX35" fmla="*/ 210943 w 1592754"/>
              <a:gd name="connsiteY35" fmla="*/ 320587 h 358279"/>
              <a:gd name="connsiteX36" fmla="*/ 200552 w 1592754"/>
              <a:gd name="connsiteY36" fmla="*/ 323185 h 358279"/>
              <a:gd name="connsiteX37" fmla="*/ 199793 w 1592754"/>
              <a:gd name="connsiteY37" fmla="*/ 330246 h 358279"/>
              <a:gd name="connsiteX38" fmla="*/ 203112 w 1592754"/>
              <a:gd name="connsiteY38" fmla="*/ 336372 h 358279"/>
              <a:gd name="connsiteX39" fmla="*/ 203619 w 1592754"/>
              <a:gd name="connsiteY39" fmla="*/ 336714 h 358279"/>
              <a:gd name="connsiteX40" fmla="*/ 214163 w 1592754"/>
              <a:gd name="connsiteY40" fmla="*/ 334218 h 358279"/>
              <a:gd name="connsiteX41" fmla="*/ 214922 w 1592754"/>
              <a:gd name="connsiteY41" fmla="*/ 327298 h 358279"/>
              <a:gd name="connsiteX42" fmla="*/ 211603 w 1592754"/>
              <a:gd name="connsiteY42" fmla="*/ 321032 h 358279"/>
              <a:gd name="connsiteX43" fmla="*/ 210943 w 1592754"/>
              <a:gd name="connsiteY43" fmla="*/ 320587 h 358279"/>
              <a:gd name="connsiteX44" fmla="*/ 656263 w 1592754"/>
              <a:gd name="connsiteY44" fmla="*/ 318769 h 358279"/>
              <a:gd name="connsiteX45" fmla="*/ 656623 w 1592754"/>
              <a:gd name="connsiteY45" fmla="*/ 318929 h 358279"/>
              <a:gd name="connsiteX46" fmla="*/ 656193 w 1592754"/>
              <a:gd name="connsiteY46" fmla="*/ 318806 h 358279"/>
              <a:gd name="connsiteX47" fmla="*/ 140304 w 1592754"/>
              <a:gd name="connsiteY47" fmla="*/ 317395 h 358279"/>
              <a:gd name="connsiteX48" fmla="*/ 137673 w 1592754"/>
              <a:gd name="connsiteY48" fmla="*/ 327987 h 358279"/>
              <a:gd name="connsiteX49" fmla="*/ 137938 w 1592754"/>
              <a:gd name="connsiteY49" fmla="*/ 333530 h 358279"/>
              <a:gd name="connsiteX50" fmla="*/ 142263 w 1592754"/>
              <a:gd name="connsiteY50" fmla="*/ 336390 h 358279"/>
              <a:gd name="connsiteX51" fmla="*/ 147471 w 1592754"/>
              <a:gd name="connsiteY51" fmla="*/ 335983 h 358279"/>
              <a:gd name="connsiteX52" fmla="*/ 150242 w 1592754"/>
              <a:gd name="connsiteY52" fmla="*/ 331111 h 358279"/>
              <a:gd name="connsiteX53" fmla="*/ 152802 w 1592754"/>
              <a:gd name="connsiteY53" fmla="*/ 320520 h 358279"/>
              <a:gd name="connsiteX54" fmla="*/ 151178 w 1592754"/>
              <a:gd name="connsiteY54" fmla="*/ 320114 h 358279"/>
              <a:gd name="connsiteX55" fmla="*/ 149554 w 1592754"/>
              <a:gd name="connsiteY55" fmla="*/ 319725 h 358279"/>
              <a:gd name="connsiteX56" fmla="*/ 146888 w 1592754"/>
              <a:gd name="connsiteY56" fmla="*/ 330317 h 358279"/>
              <a:gd name="connsiteX57" fmla="*/ 145494 w 1592754"/>
              <a:gd name="connsiteY57" fmla="*/ 332947 h 358279"/>
              <a:gd name="connsiteX58" fmla="*/ 142952 w 1592754"/>
              <a:gd name="connsiteY58" fmla="*/ 333194 h 358279"/>
              <a:gd name="connsiteX59" fmla="*/ 140904 w 1592754"/>
              <a:gd name="connsiteY59" fmla="*/ 331729 h 358279"/>
              <a:gd name="connsiteX60" fmla="*/ 140904 w 1592754"/>
              <a:gd name="connsiteY60" fmla="*/ 328799 h 358279"/>
              <a:gd name="connsiteX61" fmla="*/ 143552 w 1592754"/>
              <a:gd name="connsiteY61" fmla="*/ 318207 h 358279"/>
              <a:gd name="connsiteX62" fmla="*/ 141928 w 1592754"/>
              <a:gd name="connsiteY62" fmla="*/ 317801 h 358279"/>
              <a:gd name="connsiteX63" fmla="*/ 228885 w 1592754"/>
              <a:gd name="connsiteY63" fmla="*/ 313935 h 358279"/>
              <a:gd name="connsiteX64" fmla="*/ 218029 w 1592754"/>
              <a:gd name="connsiteY64" fmla="*/ 317466 h 358279"/>
              <a:gd name="connsiteX65" fmla="*/ 223324 w 1592754"/>
              <a:gd name="connsiteY65" fmla="*/ 334042 h 358279"/>
              <a:gd name="connsiteX66" fmla="*/ 224931 w 1592754"/>
              <a:gd name="connsiteY66" fmla="*/ 333512 h 358279"/>
              <a:gd name="connsiteX67" fmla="*/ 226520 w 1592754"/>
              <a:gd name="connsiteY67" fmla="*/ 333000 h 358279"/>
              <a:gd name="connsiteX68" fmla="*/ 224313 w 1592754"/>
              <a:gd name="connsiteY68" fmla="*/ 325992 h 358279"/>
              <a:gd name="connsiteX69" fmla="*/ 231003 w 1592754"/>
              <a:gd name="connsiteY69" fmla="*/ 323821 h 358279"/>
              <a:gd name="connsiteX70" fmla="*/ 230544 w 1592754"/>
              <a:gd name="connsiteY70" fmla="*/ 322391 h 358279"/>
              <a:gd name="connsiteX71" fmla="*/ 230068 w 1592754"/>
              <a:gd name="connsiteY71" fmla="*/ 320961 h 358279"/>
              <a:gd name="connsiteX72" fmla="*/ 223395 w 1592754"/>
              <a:gd name="connsiteY72" fmla="*/ 323132 h 358279"/>
              <a:gd name="connsiteX73" fmla="*/ 222177 w 1592754"/>
              <a:gd name="connsiteY73" fmla="*/ 319372 h 358279"/>
              <a:gd name="connsiteX74" fmla="*/ 229838 w 1592754"/>
              <a:gd name="connsiteY74" fmla="*/ 316883 h 358279"/>
              <a:gd name="connsiteX75" fmla="*/ 229362 w 1592754"/>
              <a:gd name="connsiteY75" fmla="*/ 315400 h 358279"/>
              <a:gd name="connsiteX76" fmla="*/ 124293 w 1592754"/>
              <a:gd name="connsiteY76" fmla="*/ 311941 h 358279"/>
              <a:gd name="connsiteX77" fmla="*/ 123781 w 1592754"/>
              <a:gd name="connsiteY77" fmla="*/ 313406 h 358279"/>
              <a:gd name="connsiteX78" fmla="*/ 123287 w 1592754"/>
              <a:gd name="connsiteY78" fmla="*/ 314871 h 358279"/>
              <a:gd name="connsiteX79" fmla="*/ 127859 w 1592754"/>
              <a:gd name="connsiteY79" fmla="*/ 316442 h 358279"/>
              <a:gd name="connsiteX80" fmla="*/ 123198 w 1592754"/>
              <a:gd name="connsiteY80" fmla="*/ 329999 h 358279"/>
              <a:gd name="connsiteX81" fmla="*/ 124787 w 1592754"/>
              <a:gd name="connsiteY81" fmla="*/ 330546 h 358279"/>
              <a:gd name="connsiteX82" fmla="*/ 126358 w 1592754"/>
              <a:gd name="connsiteY82" fmla="*/ 331094 h 358279"/>
              <a:gd name="connsiteX83" fmla="*/ 131018 w 1592754"/>
              <a:gd name="connsiteY83" fmla="*/ 317536 h 358279"/>
              <a:gd name="connsiteX84" fmla="*/ 135608 w 1592754"/>
              <a:gd name="connsiteY84" fmla="*/ 319108 h 358279"/>
              <a:gd name="connsiteX85" fmla="*/ 136120 w 1592754"/>
              <a:gd name="connsiteY85" fmla="*/ 317642 h 358279"/>
              <a:gd name="connsiteX86" fmla="*/ 136650 w 1592754"/>
              <a:gd name="connsiteY86" fmla="*/ 316195 h 358279"/>
              <a:gd name="connsiteX87" fmla="*/ 117955 w 1592754"/>
              <a:gd name="connsiteY87" fmla="*/ 308834 h 358279"/>
              <a:gd name="connsiteX88" fmla="*/ 110594 w 1592754"/>
              <a:gd name="connsiteY88" fmla="*/ 324633 h 358279"/>
              <a:gd name="connsiteX89" fmla="*/ 112112 w 1592754"/>
              <a:gd name="connsiteY89" fmla="*/ 325339 h 358279"/>
              <a:gd name="connsiteX90" fmla="*/ 113613 w 1592754"/>
              <a:gd name="connsiteY90" fmla="*/ 326045 h 358279"/>
              <a:gd name="connsiteX91" fmla="*/ 120992 w 1592754"/>
              <a:gd name="connsiteY91" fmla="*/ 310246 h 358279"/>
              <a:gd name="connsiteX92" fmla="*/ 119456 w 1592754"/>
              <a:gd name="connsiteY92" fmla="*/ 309540 h 358279"/>
              <a:gd name="connsiteX93" fmla="*/ 250192 w 1592754"/>
              <a:gd name="connsiteY93" fmla="*/ 303609 h 358279"/>
              <a:gd name="connsiteX94" fmla="*/ 238682 w 1592754"/>
              <a:gd name="connsiteY94" fmla="*/ 309716 h 358279"/>
              <a:gd name="connsiteX95" fmla="*/ 239406 w 1592754"/>
              <a:gd name="connsiteY95" fmla="*/ 311093 h 358279"/>
              <a:gd name="connsiteX96" fmla="*/ 240130 w 1592754"/>
              <a:gd name="connsiteY96" fmla="*/ 312453 h 358279"/>
              <a:gd name="connsiteX97" fmla="*/ 244402 w 1592754"/>
              <a:gd name="connsiteY97" fmla="*/ 310175 h 358279"/>
              <a:gd name="connsiteX98" fmla="*/ 251145 w 1592754"/>
              <a:gd name="connsiteY98" fmla="*/ 322832 h 358279"/>
              <a:gd name="connsiteX99" fmla="*/ 252628 w 1592754"/>
              <a:gd name="connsiteY99" fmla="*/ 322056 h 358279"/>
              <a:gd name="connsiteX100" fmla="*/ 254093 w 1592754"/>
              <a:gd name="connsiteY100" fmla="*/ 321261 h 358279"/>
              <a:gd name="connsiteX101" fmla="*/ 247367 w 1592754"/>
              <a:gd name="connsiteY101" fmla="*/ 308604 h 358279"/>
              <a:gd name="connsiteX102" fmla="*/ 251639 w 1592754"/>
              <a:gd name="connsiteY102" fmla="*/ 306327 h 358279"/>
              <a:gd name="connsiteX103" fmla="*/ 250916 w 1592754"/>
              <a:gd name="connsiteY103" fmla="*/ 304968 h 358279"/>
              <a:gd name="connsiteX104" fmla="*/ 102951 w 1592754"/>
              <a:gd name="connsiteY104" fmla="*/ 300678 h 358279"/>
              <a:gd name="connsiteX105" fmla="*/ 102262 w 1592754"/>
              <a:gd name="connsiteY105" fmla="*/ 302126 h 358279"/>
              <a:gd name="connsiteX106" fmla="*/ 101521 w 1592754"/>
              <a:gd name="connsiteY106" fmla="*/ 303485 h 358279"/>
              <a:gd name="connsiteX107" fmla="*/ 105757 w 1592754"/>
              <a:gd name="connsiteY107" fmla="*/ 305833 h 358279"/>
              <a:gd name="connsiteX108" fmla="*/ 98802 w 1592754"/>
              <a:gd name="connsiteY108" fmla="*/ 318366 h 358279"/>
              <a:gd name="connsiteX109" fmla="*/ 100267 w 1592754"/>
              <a:gd name="connsiteY109" fmla="*/ 319178 h 358279"/>
              <a:gd name="connsiteX110" fmla="*/ 101733 w 1592754"/>
              <a:gd name="connsiteY110" fmla="*/ 319990 h 358279"/>
              <a:gd name="connsiteX111" fmla="*/ 108617 w 1592754"/>
              <a:gd name="connsiteY111" fmla="*/ 307351 h 358279"/>
              <a:gd name="connsiteX112" fmla="*/ 112854 w 1592754"/>
              <a:gd name="connsiteY112" fmla="*/ 309699 h 358279"/>
              <a:gd name="connsiteX113" fmla="*/ 113595 w 1592754"/>
              <a:gd name="connsiteY113" fmla="*/ 308357 h 358279"/>
              <a:gd name="connsiteX114" fmla="*/ 114354 w 1592754"/>
              <a:gd name="connsiteY114" fmla="*/ 306998 h 358279"/>
              <a:gd name="connsiteX115" fmla="*/ 189449 w 1592754"/>
              <a:gd name="connsiteY115" fmla="*/ 298172 h 358279"/>
              <a:gd name="connsiteX116" fmla="*/ 184948 w 1592754"/>
              <a:gd name="connsiteY116" fmla="*/ 305057 h 358279"/>
              <a:gd name="connsiteX117" fmla="*/ 184540 w 1592754"/>
              <a:gd name="connsiteY117" fmla="*/ 305999 h 358279"/>
              <a:gd name="connsiteX118" fmla="*/ 184541 w 1592754"/>
              <a:gd name="connsiteY118" fmla="*/ 305975 h 358279"/>
              <a:gd name="connsiteX119" fmla="*/ 184489 w 1592754"/>
              <a:gd name="connsiteY119" fmla="*/ 306116 h 358279"/>
              <a:gd name="connsiteX120" fmla="*/ 184540 w 1592754"/>
              <a:gd name="connsiteY120" fmla="*/ 305999 h 358279"/>
              <a:gd name="connsiteX121" fmla="*/ 184453 w 1592754"/>
              <a:gd name="connsiteY121" fmla="*/ 307686 h 358279"/>
              <a:gd name="connsiteX122" fmla="*/ 207222 w 1592754"/>
              <a:gd name="connsiteY122" fmla="*/ 306557 h 358279"/>
              <a:gd name="connsiteX123" fmla="*/ 201982 w 1592754"/>
              <a:gd name="connsiteY123" fmla="*/ 306557 h 358279"/>
              <a:gd name="connsiteX124" fmla="*/ 198452 w 1592754"/>
              <a:gd name="connsiteY124" fmla="*/ 298543 h 358279"/>
              <a:gd name="connsiteX125" fmla="*/ 189449 w 1592754"/>
              <a:gd name="connsiteY125" fmla="*/ 298172 h 358279"/>
              <a:gd name="connsiteX126" fmla="*/ 212557 w 1592754"/>
              <a:gd name="connsiteY126" fmla="*/ 298136 h 358279"/>
              <a:gd name="connsiteX127" fmla="*/ 212557 w 1592754"/>
              <a:gd name="connsiteY127" fmla="*/ 298189 h 358279"/>
              <a:gd name="connsiteX128" fmla="*/ 213245 w 1592754"/>
              <a:gd name="connsiteY128" fmla="*/ 299690 h 358279"/>
              <a:gd name="connsiteX129" fmla="*/ 212539 w 1592754"/>
              <a:gd name="connsiteY129" fmla="*/ 304138 h 358279"/>
              <a:gd name="connsiteX130" fmla="*/ 212115 w 1592754"/>
              <a:gd name="connsiteY130" fmla="*/ 299902 h 358279"/>
              <a:gd name="connsiteX131" fmla="*/ 212557 w 1592754"/>
              <a:gd name="connsiteY131" fmla="*/ 298136 h 358279"/>
              <a:gd name="connsiteX132" fmla="*/ 182742 w 1592754"/>
              <a:gd name="connsiteY132" fmla="*/ 298136 h 358279"/>
              <a:gd name="connsiteX133" fmla="*/ 182742 w 1592754"/>
              <a:gd name="connsiteY133" fmla="*/ 298189 h 358279"/>
              <a:gd name="connsiteX134" fmla="*/ 183430 w 1592754"/>
              <a:gd name="connsiteY134" fmla="*/ 299690 h 358279"/>
              <a:gd name="connsiteX135" fmla="*/ 182724 w 1592754"/>
              <a:gd name="connsiteY135" fmla="*/ 304138 h 358279"/>
              <a:gd name="connsiteX136" fmla="*/ 182300 w 1592754"/>
              <a:gd name="connsiteY136" fmla="*/ 299902 h 358279"/>
              <a:gd name="connsiteX137" fmla="*/ 182742 w 1592754"/>
              <a:gd name="connsiteY137" fmla="*/ 298136 h 358279"/>
              <a:gd name="connsiteX138" fmla="*/ 147365 w 1592754"/>
              <a:gd name="connsiteY138" fmla="*/ 297960 h 358279"/>
              <a:gd name="connsiteX139" fmla="*/ 148318 w 1592754"/>
              <a:gd name="connsiteY139" fmla="*/ 298101 h 358279"/>
              <a:gd name="connsiteX140" fmla="*/ 148442 w 1592754"/>
              <a:gd name="connsiteY140" fmla="*/ 303821 h 358279"/>
              <a:gd name="connsiteX141" fmla="*/ 147365 w 1592754"/>
              <a:gd name="connsiteY141" fmla="*/ 303821 h 358279"/>
              <a:gd name="connsiteX142" fmla="*/ 147365 w 1592754"/>
              <a:gd name="connsiteY142" fmla="*/ 297995 h 358279"/>
              <a:gd name="connsiteX143" fmla="*/ 207614 w 1592754"/>
              <a:gd name="connsiteY143" fmla="*/ 297871 h 358279"/>
              <a:gd name="connsiteX144" fmla="*/ 208267 w 1592754"/>
              <a:gd name="connsiteY144" fmla="*/ 299637 h 358279"/>
              <a:gd name="connsiteX145" fmla="*/ 207702 w 1592754"/>
              <a:gd name="connsiteY145" fmla="*/ 303997 h 358279"/>
              <a:gd name="connsiteX146" fmla="*/ 206872 w 1592754"/>
              <a:gd name="connsiteY146" fmla="*/ 299778 h 358279"/>
              <a:gd name="connsiteX147" fmla="*/ 207614 w 1592754"/>
              <a:gd name="connsiteY147" fmla="*/ 297924 h 358279"/>
              <a:gd name="connsiteX148" fmla="*/ 177799 w 1592754"/>
              <a:gd name="connsiteY148" fmla="*/ 297871 h 358279"/>
              <a:gd name="connsiteX149" fmla="*/ 178452 w 1592754"/>
              <a:gd name="connsiteY149" fmla="*/ 299637 h 358279"/>
              <a:gd name="connsiteX150" fmla="*/ 177905 w 1592754"/>
              <a:gd name="connsiteY150" fmla="*/ 304085 h 358279"/>
              <a:gd name="connsiteX151" fmla="*/ 177057 w 1592754"/>
              <a:gd name="connsiteY151" fmla="*/ 299778 h 358279"/>
              <a:gd name="connsiteX152" fmla="*/ 177799 w 1592754"/>
              <a:gd name="connsiteY152" fmla="*/ 297924 h 358279"/>
              <a:gd name="connsiteX153" fmla="*/ 442146 w 1592754"/>
              <a:gd name="connsiteY153" fmla="*/ 297636 h 358279"/>
              <a:gd name="connsiteX154" fmla="*/ 442208 w 1592754"/>
              <a:gd name="connsiteY154" fmla="*/ 309882 h 358279"/>
              <a:gd name="connsiteX155" fmla="*/ 452978 w 1592754"/>
              <a:gd name="connsiteY155" fmla="*/ 309882 h 358279"/>
              <a:gd name="connsiteX156" fmla="*/ 458210 w 1592754"/>
              <a:gd name="connsiteY156" fmla="*/ 308283 h 358279"/>
              <a:gd name="connsiteX157" fmla="*/ 459933 w 1592754"/>
              <a:gd name="connsiteY157" fmla="*/ 303359 h 358279"/>
              <a:gd name="connsiteX158" fmla="*/ 458148 w 1592754"/>
              <a:gd name="connsiteY158" fmla="*/ 299051 h 358279"/>
              <a:gd name="connsiteX159" fmla="*/ 452794 w 1592754"/>
              <a:gd name="connsiteY159" fmla="*/ 297636 h 358279"/>
              <a:gd name="connsiteX160" fmla="*/ 152556 w 1592754"/>
              <a:gd name="connsiteY160" fmla="*/ 297554 h 358279"/>
              <a:gd name="connsiteX161" fmla="*/ 153050 w 1592754"/>
              <a:gd name="connsiteY161" fmla="*/ 299637 h 358279"/>
              <a:gd name="connsiteX162" fmla="*/ 152556 w 1592754"/>
              <a:gd name="connsiteY162" fmla="*/ 303786 h 358279"/>
              <a:gd name="connsiteX163" fmla="*/ 152026 w 1592754"/>
              <a:gd name="connsiteY163" fmla="*/ 299637 h 358279"/>
              <a:gd name="connsiteX164" fmla="*/ 152556 w 1592754"/>
              <a:gd name="connsiteY164" fmla="*/ 297554 h 358279"/>
              <a:gd name="connsiteX165" fmla="*/ 149660 w 1592754"/>
              <a:gd name="connsiteY165" fmla="*/ 297148 h 358279"/>
              <a:gd name="connsiteX166" fmla="*/ 149664 w 1592754"/>
              <a:gd name="connsiteY166" fmla="*/ 297266 h 358279"/>
              <a:gd name="connsiteX167" fmla="*/ 149660 w 1592754"/>
              <a:gd name="connsiteY167" fmla="*/ 297271 h 358279"/>
              <a:gd name="connsiteX168" fmla="*/ 149950 w 1592754"/>
              <a:gd name="connsiteY168" fmla="*/ 296916 h 358279"/>
              <a:gd name="connsiteX169" fmla="*/ 150896 w 1592754"/>
              <a:gd name="connsiteY169" fmla="*/ 297148 h 358279"/>
              <a:gd name="connsiteX170" fmla="*/ 151108 w 1592754"/>
              <a:gd name="connsiteY170" fmla="*/ 304209 h 358279"/>
              <a:gd name="connsiteX171" fmla="*/ 149890 w 1592754"/>
              <a:gd name="connsiteY171" fmla="*/ 304209 h 358279"/>
              <a:gd name="connsiteX172" fmla="*/ 149664 w 1592754"/>
              <a:gd name="connsiteY172" fmla="*/ 297266 h 358279"/>
              <a:gd name="connsiteX173" fmla="*/ 210297 w 1592754"/>
              <a:gd name="connsiteY173" fmla="*/ 296653 h 358279"/>
              <a:gd name="connsiteX174" fmla="*/ 210932 w 1592754"/>
              <a:gd name="connsiteY174" fmla="*/ 299301 h 358279"/>
              <a:gd name="connsiteX175" fmla="*/ 210191 w 1592754"/>
              <a:gd name="connsiteY175" fmla="*/ 304438 h 358279"/>
              <a:gd name="connsiteX176" fmla="*/ 209432 w 1592754"/>
              <a:gd name="connsiteY176" fmla="*/ 299231 h 358279"/>
              <a:gd name="connsiteX177" fmla="*/ 210297 w 1592754"/>
              <a:gd name="connsiteY177" fmla="*/ 296653 h 358279"/>
              <a:gd name="connsiteX178" fmla="*/ 180482 w 1592754"/>
              <a:gd name="connsiteY178" fmla="*/ 296653 h 358279"/>
              <a:gd name="connsiteX179" fmla="*/ 181117 w 1592754"/>
              <a:gd name="connsiteY179" fmla="*/ 299301 h 358279"/>
              <a:gd name="connsiteX180" fmla="*/ 180376 w 1592754"/>
              <a:gd name="connsiteY180" fmla="*/ 304438 h 358279"/>
              <a:gd name="connsiteX181" fmla="*/ 179617 w 1592754"/>
              <a:gd name="connsiteY181" fmla="*/ 299231 h 358279"/>
              <a:gd name="connsiteX182" fmla="*/ 180482 w 1592754"/>
              <a:gd name="connsiteY182" fmla="*/ 296653 h 358279"/>
              <a:gd name="connsiteX183" fmla="*/ 132837 w 1592754"/>
              <a:gd name="connsiteY183" fmla="*/ 296106 h 358279"/>
              <a:gd name="connsiteX184" fmla="*/ 132944 w 1592754"/>
              <a:gd name="connsiteY184" fmla="*/ 296204 h 358279"/>
              <a:gd name="connsiteX185" fmla="*/ 132784 w 1592754"/>
              <a:gd name="connsiteY185" fmla="*/ 296177 h 358279"/>
              <a:gd name="connsiteX186" fmla="*/ 263626 w 1592754"/>
              <a:gd name="connsiteY186" fmla="*/ 295153 h 358279"/>
              <a:gd name="connsiteX187" fmla="*/ 253722 w 1592754"/>
              <a:gd name="connsiteY187" fmla="*/ 301578 h 358279"/>
              <a:gd name="connsiteX188" fmla="*/ 263220 w 1592754"/>
              <a:gd name="connsiteY188" fmla="*/ 316195 h 358279"/>
              <a:gd name="connsiteX189" fmla="*/ 273388 w 1592754"/>
              <a:gd name="connsiteY189" fmla="*/ 309522 h 358279"/>
              <a:gd name="connsiteX190" fmla="*/ 272540 w 1592754"/>
              <a:gd name="connsiteY190" fmla="*/ 308216 h 358279"/>
              <a:gd name="connsiteX191" fmla="*/ 271710 w 1592754"/>
              <a:gd name="connsiteY191" fmla="*/ 306927 h 358279"/>
              <a:gd name="connsiteX192" fmla="*/ 264314 w 1592754"/>
              <a:gd name="connsiteY192" fmla="*/ 311729 h 358279"/>
              <a:gd name="connsiteX193" fmla="*/ 261825 w 1592754"/>
              <a:gd name="connsiteY193" fmla="*/ 307933 h 358279"/>
              <a:gd name="connsiteX194" fmla="*/ 268462 w 1592754"/>
              <a:gd name="connsiteY194" fmla="*/ 303697 h 358279"/>
              <a:gd name="connsiteX195" fmla="*/ 267650 w 1592754"/>
              <a:gd name="connsiteY195" fmla="*/ 302426 h 358279"/>
              <a:gd name="connsiteX196" fmla="*/ 266838 w 1592754"/>
              <a:gd name="connsiteY196" fmla="*/ 301172 h 358279"/>
              <a:gd name="connsiteX197" fmla="*/ 260254 w 1592754"/>
              <a:gd name="connsiteY197" fmla="*/ 305444 h 358279"/>
              <a:gd name="connsiteX198" fmla="*/ 258241 w 1592754"/>
              <a:gd name="connsiteY198" fmla="*/ 302338 h 358279"/>
              <a:gd name="connsiteX199" fmla="*/ 265303 w 1592754"/>
              <a:gd name="connsiteY199" fmla="*/ 297748 h 358279"/>
              <a:gd name="connsiteX200" fmla="*/ 264473 w 1592754"/>
              <a:gd name="connsiteY200" fmla="*/ 296442 h 358279"/>
              <a:gd name="connsiteX201" fmla="*/ 90682 w 1592754"/>
              <a:gd name="connsiteY201" fmla="*/ 293388 h 358279"/>
              <a:gd name="connsiteX202" fmla="*/ 86957 w 1592754"/>
              <a:gd name="connsiteY202" fmla="*/ 295647 h 358279"/>
              <a:gd name="connsiteX203" fmla="*/ 86022 w 1592754"/>
              <a:gd name="connsiteY203" fmla="*/ 299089 h 358279"/>
              <a:gd name="connsiteX204" fmla="*/ 88970 w 1592754"/>
              <a:gd name="connsiteY204" fmla="*/ 303714 h 358279"/>
              <a:gd name="connsiteX205" fmla="*/ 90594 w 1592754"/>
              <a:gd name="connsiteY205" fmla="*/ 306080 h 358279"/>
              <a:gd name="connsiteX206" fmla="*/ 90276 w 1592754"/>
              <a:gd name="connsiteY206" fmla="*/ 307633 h 358279"/>
              <a:gd name="connsiteX207" fmla="*/ 88634 w 1592754"/>
              <a:gd name="connsiteY207" fmla="*/ 308375 h 358279"/>
              <a:gd name="connsiteX208" fmla="*/ 86269 w 1592754"/>
              <a:gd name="connsiteY208" fmla="*/ 307351 h 358279"/>
              <a:gd name="connsiteX209" fmla="*/ 84751 w 1592754"/>
              <a:gd name="connsiteY209" fmla="*/ 305321 h 358279"/>
              <a:gd name="connsiteX210" fmla="*/ 85245 w 1592754"/>
              <a:gd name="connsiteY210" fmla="*/ 303044 h 358279"/>
              <a:gd name="connsiteX211" fmla="*/ 82632 w 1592754"/>
              <a:gd name="connsiteY211" fmla="*/ 301155 h 358279"/>
              <a:gd name="connsiteX212" fmla="*/ 81556 w 1592754"/>
              <a:gd name="connsiteY212" fmla="*/ 305744 h 358279"/>
              <a:gd name="connsiteX213" fmla="*/ 84503 w 1592754"/>
              <a:gd name="connsiteY213" fmla="*/ 309787 h 358279"/>
              <a:gd name="connsiteX214" fmla="*/ 89252 w 1592754"/>
              <a:gd name="connsiteY214" fmla="*/ 311446 h 358279"/>
              <a:gd name="connsiteX215" fmla="*/ 92977 w 1592754"/>
              <a:gd name="connsiteY215" fmla="*/ 309328 h 358279"/>
              <a:gd name="connsiteX216" fmla="*/ 94107 w 1592754"/>
              <a:gd name="connsiteY216" fmla="*/ 305797 h 358279"/>
              <a:gd name="connsiteX217" fmla="*/ 91476 w 1592754"/>
              <a:gd name="connsiteY217" fmla="*/ 301455 h 358279"/>
              <a:gd name="connsiteX218" fmla="*/ 89517 w 1592754"/>
              <a:gd name="connsiteY218" fmla="*/ 298772 h 358279"/>
              <a:gd name="connsiteX219" fmla="*/ 89623 w 1592754"/>
              <a:gd name="connsiteY219" fmla="*/ 297359 h 358279"/>
              <a:gd name="connsiteX220" fmla="*/ 91194 w 1592754"/>
              <a:gd name="connsiteY220" fmla="*/ 296406 h 358279"/>
              <a:gd name="connsiteX221" fmla="*/ 93171 w 1592754"/>
              <a:gd name="connsiteY221" fmla="*/ 297077 h 358279"/>
              <a:gd name="connsiteX222" fmla="*/ 94671 w 1592754"/>
              <a:gd name="connsiteY222" fmla="*/ 299072 h 358279"/>
              <a:gd name="connsiteX223" fmla="*/ 94336 w 1592754"/>
              <a:gd name="connsiteY223" fmla="*/ 301261 h 358279"/>
              <a:gd name="connsiteX224" fmla="*/ 96966 w 1592754"/>
              <a:gd name="connsiteY224" fmla="*/ 303185 h 358279"/>
              <a:gd name="connsiteX225" fmla="*/ 96966 w 1592754"/>
              <a:gd name="connsiteY225" fmla="*/ 303150 h 358279"/>
              <a:gd name="connsiteX226" fmla="*/ 97902 w 1592754"/>
              <a:gd name="connsiteY226" fmla="*/ 298701 h 358279"/>
              <a:gd name="connsiteX227" fmla="*/ 95254 w 1592754"/>
              <a:gd name="connsiteY227" fmla="*/ 294870 h 358279"/>
              <a:gd name="connsiteX228" fmla="*/ 90682 w 1592754"/>
              <a:gd name="connsiteY228" fmla="*/ 293388 h 358279"/>
              <a:gd name="connsiteX229" fmla="*/ 277059 w 1592754"/>
              <a:gd name="connsiteY229" fmla="*/ 285550 h 358279"/>
              <a:gd name="connsiteX230" fmla="*/ 272364 w 1592754"/>
              <a:gd name="connsiteY230" fmla="*/ 287315 h 358279"/>
              <a:gd name="connsiteX231" fmla="*/ 269857 w 1592754"/>
              <a:gd name="connsiteY231" fmla="*/ 292611 h 358279"/>
              <a:gd name="connsiteX232" fmla="*/ 272681 w 1592754"/>
              <a:gd name="connsiteY232" fmla="*/ 299089 h 358279"/>
              <a:gd name="connsiteX233" fmla="*/ 278489 w 1592754"/>
              <a:gd name="connsiteY233" fmla="*/ 302885 h 358279"/>
              <a:gd name="connsiteX234" fmla="*/ 286680 w 1592754"/>
              <a:gd name="connsiteY234" fmla="*/ 296900 h 358279"/>
              <a:gd name="connsiteX235" fmla="*/ 286645 w 1592754"/>
              <a:gd name="connsiteY235" fmla="*/ 296865 h 358279"/>
              <a:gd name="connsiteX236" fmla="*/ 285179 w 1592754"/>
              <a:gd name="connsiteY236" fmla="*/ 291887 h 358279"/>
              <a:gd name="connsiteX237" fmla="*/ 282602 w 1592754"/>
              <a:gd name="connsiteY237" fmla="*/ 294041 h 358279"/>
              <a:gd name="connsiteX238" fmla="*/ 283361 w 1592754"/>
              <a:gd name="connsiteY238" fmla="*/ 296689 h 358279"/>
              <a:gd name="connsiteX239" fmla="*/ 283234 w 1592754"/>
              <a:gd name="connsiteY239" fmla="*/ 297278 h 358279"/>
              <a:gd name="connsiteX240" fmla="*/ 278825 w 1592754"/>
              <a:gd name="connsiteY240" fmla="*/ 299619 h 358279"/>
              <a:gd name="connsiteX241" fmla="*/ 275294 w 1592754"/>
              <a:gd name="connsiteY241" fmla="*/ 296936 h 358279"/>
              <a:gd name="connsiteX242" fmla="*/ 273211 w 1592754"/>
              <a:gd name="connsiteY242" fmla="*/ 292823 h 358279"/>
              <a:gd name="connsiteX243" fmla="*/ 274411 w 1592754"/>
              <a:gd name="connsiteY243" fmla="*/ 289698 h 358279"/>
              <a:gd name="connsiteX244" fmla="*/ 276812 w 1592754"/>
              <a:gd name="connsiteY244" fmla="*/ 288780 h 358279"/>
              <a:gd name="connsiteX245" fmla="*/ 279107 w 1592754"/>
              <a:gd name="connsiteY245" fmla="*/ 289769 h 358279"/>
              <a:gd name="connsiteX246" fmla="*/ 281684 w 1592754"/>
              <a:gd name="connsiteY246" fmla="*/ 287615 h 358279"/>
              <a:gd name="connsiteX247" fmla="*/ 277059 w 1592754"/>
              <a:gd name="connsiteY247" fmla="*/ 285550 h 358279"/>
              <a:gd name="connsiteX248" fmla="*/ 185225 w 1592754"/>
              <a:gd name="connsiteY248" fmla="*/ 285115 h 358279"/>
              <a:gd name="connsiteX249" fmla="*/ 185260 w 1592754"/>
              <a:gd name="connsiteY249" fmla="*/ 285115 h 358279"/>
              <a:gd name="connsiteX250" fmla="*/ 185260 w 1592754"/>
              <a:gd name="connsiteY250" fmla="*/ 289828 h 358279"/>
              <a:gd name="connsiteX251" fmla="*/ 181253 w 1592754"/>
              <a:gd name="connsiteY251" fmla="*/ 289828 h 358279"/>
              <a:gd name="connsiteX252" fmla="*/ 172909 w 1592754"/>
              <a:gd name="connsiteY252" fmla="*/ 284050 h 358279"/>
              <a:gd name="connsiteX253" fmla="*/ 175433 w 1592754"/>
              <a:gd name="connsiteY253" fmla="*/ 286274 h 358279"/>
              <a:gd name="connsiteX254" fmla="*/ 175430 w 1592754"/>
              <a:gd name="connsiteY254" fmla="*/ 286682 h 358279"/>
              <a:gd name="connsiteX255" fmla="*/ 173033 w 1592754"/>
              <a:gd name="connsiteY255" fmla="*/ 288640 h 358279"/>
              <a:gd name="connsiteX256" fmla="*/ 170508 w 1592754"/>
              <a:gd name="connsiteY256" fmla="*/ 286380 h 358279"/>
              <a:gd name="connsiteX257" fmla="*/ 170512 w 1592754"/>
              <a:gd name="connsiteY257" fmla="*/ 286126 h 358279"/>
              <a:gd name="connsiteX258" fmla="*/ 172909 w 1592754"/>
              <a:gd name="connsiteY258" fmla="*/ 284050 h 358279"/>
              <a:gd name="connsiteX259" fmla="*/ 194639 w 1592754"/>
              <a:gd name="connsiteY259" fmla="*/ 284049 h 358279"/>
              <a:gd name="connsiteX260" fmla="*/ 197251 w 1592754"/>
              <a:gd name="connsiteY260" fmla="*/ 288215 h 358279"/>
              <a:gd name="connsiteX261" fmla="*/ 194639 w 1592754"/>
              <a:gd name="connsiteY261" fmla="*/ 292381 h 358279"/>
              <a:gd name="connsiteX262" fmla="*/ 192026 w 1592754"/>
              <a:gd name="connsiteY262" fmla="*/ 288215 h 358279"/>
              <a:gd name="connsiteX263" fmla="*/ 194639 w 1592754"/>
              <a:gd name="connsiteY263" fmla="*/ 284049 h 358279"/>
              <a:gd name="connsiteX264" fmla="*/ 172419 w 1592754"/>
              <a:gd name="connsiteY264" fmla="*/ 282977 h 358279"/>
              <a:gd name="connsiteX265" fmla="*/ 168920 w 1592754"/>
              <a:gd name="connsiteY265" fmla="*/ 286539 h 358279"/>
              <a:gd name="connsiteX266" fmla="*/ 168937 w 1592754"/>
              <a:gd name="connsiteY266" fmla="*/ 286776 h 358279"/>
              <a:gd name="connsiteX267" fmla="*/ 172839 w 1592754"/>
              <a:gd name="connsiteY267" fmla="*/ 289893 h 358279"/>
              <a:gd name="connsiteX268" fmla="*/ 175698 w 1592754"/>
              <a:gd name="connsiteY268" fmla="*/ 288657 h 358279"/>
              <a:gd name="connsiteX269" fmla="*/ 172697 w 1592754"/>
              <a:gd name="connsiteY269" fmla="*/ 292541 h 358279"/>
              <a:gd name="connsiteX270" fmla="*/ 172330 w 1592754"/>
              <a:gd name="connsiteY270" fmla="*/ 292573 h 358279"/>
              <a:gd name="connsiteX271" fmla="*/ 170597 w 1592754"/>
              <a:gd name="connsiteY271" fmla="*/ 290776 h 358279"/>
              <a:gd name="connsiteX272" fmla="*/ 169026 w 1592754"/>
              <a:gd name="connsiteY272" fmla="*/ 290776 h 358279"/>
              <a:gd name="connsiteX273" fmla="*/ 172733 w 1592754"/>
              <a:gd name="connsiteY273" fmla="*/ 293565 h 358279"/>
              <a:gd name="connsiteX274" fmla="*/ 172733 w 1592754"/>
              <a:gd name="connsiteY274" fmla="*/ 293618 h 358279"/>
              <a:gd name="connsiteX275" fmla="*/ 177305 w 1592754"/>
              <a:gd name="connsiteY275" fmla="*/ 287828 h 358279"/>
              <a:gd name="connsiteX276" fmla="*/ 172927 w 1592754"/>
              <a:gd name="connsiteY276" fmla="*/ 283009 h 358279"/>
              <a:gd name="connsiteX277" fmla="*/ 172419 w 1592754"/>
              <a:gd name="connsiteY277" fmla="*/ 282977 h 358279"/>
              <a:gd name="connsiteX278" fmla="*/ 194640 w 1592754"/>
              <a:gd name="connsiteY278" fmla="*/ 282956 h 358279"/>
              <a:gd name="connsiteX279" fmla="*/ 190368 w 1592754"/>
              <a:gd name="connsiteY279" fmla="*/ 288251 h 358279"/>
              <a:gd name="connsiteX280" fmla="*/ 194640 w 1592754"/>
              <a:gd name="connsiteY280" fmla="*/ 293547 h 358279"/>
              <a:gd name="connsiteX281" fmla="*/ 194640 w 1592754"/>
              <a:gd name="connsiteY281" fmla="*/ 293618 h 358279"/>
              <a:gd name="connsiteX282" fmla="*/ 198912 w 1592754"/>
              <a:gd name="connsiteY282" fmla="*/ 288251 h 358279"/>
              <a:gd name="connsiteX283" fmla="*/ 194640 w 1592754"/>
              <a:gd name="connsiteY283" fmla="*/ 282956 h 358279"/>
              <a:gd name="connsiteX284" fmla="*/ 185125 w 1592754"/>
              <a:gd name="connsiteY284" fmla="*/ 282885 h 358279"/>
              <a:gd name="connsiteX285" fmla="*/ 179423 w 1592754"/>
              <a:gd name="connsiteY285" fmla="*/ 289469 h 358279"/>
              <a:gd name="connsiteX286" fmla="*/ 179423 w 1592754"/>
              <a:gd name="connsiteY286" fmla="*/ 290740 h 358279"/>
              <a:gd name="connsiteX287" fmla="*/ 184860 w 1592754"/>
              <a:gd name="connsiteY287" fmla="*/ 290740 h 358279"/>
              <a:gd name="connsiteX288" fmla="*/ 184860 w 1592754"/>
              <a:gd name="connsiteY288" fmla="*/ 293282 h 358279"/>
              <a:gd name="connsiteX289" fmla="*/ 186431 w 1592754"/>
              <a:gd name="connsiteY289" fmla="*/ 293282 h 358279"/>
              <a:gd name="connsiteX290" fmla="*/ 186431 w 1592754"/>
              <a:gd name="connsiteY290" fmla="*/ 290740 h 358279"/>
              <a:gd name="connsiteX291" fmla="*/ 188196 w 1592754"/>
              <a:gd name="connsiteY291" fmla="*/ 290740 h 358279"/>
              <a:gd name="connsiteX292" fmla="*/ 188196 w 1592754"/>
              <a:gd name="connsiteY292" fmla="*/ 289628 h 358279"/>
              <a:gd name="connsiteX293" fmla="*/ 186431 w 1592754"/>
              <a:gd name="connsiteY293" fmla="*/ 289628 h 358279"/>
              <a:gd name="connsiteX294" fmla="*/ 186431 w 1592754"/>
              <a:gd name="connsiteY294" fmla="*/ 282885 h 358279"/>
              <a:gd name="connsiteX295" fmla="*/ 162512 w 1592754"/>
              <a:gd name="connsiteY295" fmla="*/ 282814 h 358279"/>
              <a:gd name="connsiteX296" fmla="*/ 159158 w 1592754"/>
              <a:gd name="connsiteY296" fmla="*/ 284792 h 358279"/>
              <a:gd name="connsiteX297" fmla="*/ 159158 w 1592754"/>
              <a:gd name="connsiteY297" fmla="*/ 285904 h 358279"/>
              <a:gd name="connsiteX298" fmla="*/ 162070 w 1592754"/>
              <a:gd name="connsiteY298" fmla="*/ 285904 h 358279"/>
              <a:gd name="connsiteX299" fmla="*/ 162070 w 1592754"/>
              <a:gd name="connsiteY299" fmla="*/ 293282 h 358279"/>
              <a:gd name="connsiteX300" fmla="*/ 163730 w 1592754"/>
              <a:gd name="connsiteY300" fmla="*/ 293282 h 358279"/>
              <a:gd name="connsiteX301" fmla="*/ 163730 w 1592754"/>
              <a:gd name="connsiteY301" fmla="*/ 282814 h 358279"/>
              <a:gd name="connsiteX302" fmla="*/ 1384123 w 1592754"/>
              <a:gd name="connsiteY302" fmla="*/ 280341 h 358279"/>
              <a:gd name="connsiteX303" fmla="*/ 1381845 w 1592754"/>
              <a:gd name="connsiteY303" fmla="*/ 282620 h 358279"/>
              <a:gd name="connsiteX304" fmla="*/ 1378829 w 1592754"/>
              <a:gd name="connsiteY304" fmla="*/ 294928 h 358279"/>
              <a:gd name="connsiteX305" fmla="*/ 1381845 w 1592754"/>
              <a:gd name="connsiteY305" fmla="*/ 306622 h 358279"/>
              <a:gd name="connsiteX306" fmla="*/ 1396656 w 1592754"/>
              <a:gd name="connsiteY306" fmla="*/ 308796 h 358279"/>
              <a:gd name="connsiteX307" fmla="*/ 1398831 w 1592754"/>
              <a:gd name="connsiteY307" fmla="*/ 306622 h 358279"/>
              <a:gd name="connsiteX308" fmla="*/ 1401846 w 1592754"/>
              <a:gd name="connsiteY308" fmla="*/ 294928 h 358279"/>
              <a:gd name="connsiteX309" fmla="*/ 1398831 w 1592754"/>
              <a:gd name="connsiteY309" fmla="*/ 282620 h 358279"/>
              <a:gd name="connsiteX310" fmla="*/ 1384123 w 1592754"/>
              <a:gd name="connsiteY310" fmla="*/ 280341 h 358279"/>
              <a:gd name="connsiteX311" fmla="*/ 1063177 w 1592754"/>
              <a:gd name="connsiteY311" fmla="*/ 280341 h 358279"/>
              <a:gd name="connsiteX312" fmla="*/ 1060899 w 1592754"/>
              <a:gd name="connsiteY312" fmla="*/ 282620 h 358279"/>
              <a:gd name="connsiteX313" fmla="*/ 1057883 w 1592754"/>
              <a:gd name="connsiteY313" fmla="*/ 294928 h 358279"/>
              <a:gd name="connsiteX314" fmla="*/ 1060899 w 1592754"/>
              <a:gd name="connsiteY314" fmla="*/ 306622 h 358279"/>
              <a:gd name="connsiteX315" fmla="*/ 1075710 w 1592754"/>
              <a:gd name="connsiteY315" fmla="*/ 308796 h 358279"/>
              <a:gd name="connsiteX316" fmla="*/ 1077885 w 1592754"/>
              <a:gd name="connsiteY316" fmla="*/ 306622 h 358279"/>
              <a:gd name="connsiteX317" fmla="*/ 1080900 w 1592754"/>
              <a:gd name="connsiteY317" fmla="*/ 294928 h 358279"/>
              <a:gd name="connsiteX318" fmla="*/ 1077885 w 1592754"/>
              <a:gd name="connsiteY318" fmla="*/ 282620 h 358279"/>
              <a:gd name="connsiteX319" fmla="*/ 1063177 w 1592754"/>
              <a:gd name="connsiteY319" fmla="*/ 280341 h 358279"/>
              <a:gd name="connsiteX320" fmla="*/ 1470991 w 1592754"/>
              <a:gd name="connsiteY320" fmla="*/ 280309 h 358279"/>
              <a:gd name="connsiteX321" fmla="*/ 1468681 w 1592754"/>
              <a:gd name="connsiteY321" fmla="*/ 282619 h 358279"/>
              <a:gd name="connsiteX322" fmla="*/ 1465603 w 1592754"/>
              <a:gd name="connsiteY322" fmla="*/ 294927 h 358279"/>
              <a:gd name="connsiteX323" fmla="*/ 1468620 w 1592754"/>
              <a:gd name="connsiteY323" fmla="*/ 306621 h 358279"/>
              <a:gd name="connsiteX324" fmla="*/ 1483431 w 1592754"/>
              <a:gd name="connsiteY324" fmla="*/ 308795 h 358279"/>
              <a:gd name="connsiteX325" fmla="*/ 1485605 w 1592754"/>
              <a:gd name="connsiteY325" fmla="*/ 306621 h 358279"/>
              <a:gd name="connsiteX326" fmla="*/ 1488682 w 1592754"/>
              <a:gd name="connsiteY326" fmla="*/ 294927 h 358279"/>
              <a:gd name="connsiteX327" fmla="*/ 1485605 w 1592754"/>
              <a:gd name="connsiteY327" fmla="*/ 282619 h 358279"/>
              <a:gd name="connsiteX328" fmla="*/ 1470991 w 1592754"/>
              <a:gd name="connsiteY328" fmla="*/ 280309 h 358279"/>
              <a:gd name="connsiteX329" fmla="*/ 76630 w 1592754"/>
              <a:gd name="connsiteY329" fmla="*/ 279795 h 358279"/>
              <a:gd name="connsiteX330" fmla="*/ 64732 w 1592754"/>
              <a:gd name="connsiteY330" fmla="*/ 292540 h 358279"/>
              <a:gd name="connsiteX331" fmla="*/ 65880 w 1592754"/>
              <a:gd name="connsiteY331" fmla="*/ 293617 h 358279"/>
              <a:gd name="connsiteX332" fmla="*/ 67027 w 1592754"/>
              <a:gd name="connsiteY332" fmla="*/ 294747 h 358279"/>
              <a:gd name="connsiteX333" fmla="*/ 75589 w 1592754"/>
              <a:gd name="connsiteY333" fmla="*/ 285550 h 358279"/>
              <a:gd name="connsiteX334" fmla="*/ 71864 w 1592754"/>
              <a:gd name="connsiteY334" fmla="*/ 299266 h 358279"/>
              <a:gd name="connsiteX335" fmla="*/ 73082 w 1592754"/>
              <a:gd name="connsiteY335" fmla="*/ 300396 h 358279"/>
              <a:gd name="connsiteX336" fmla="*/ 74300 w 1592754"/>
              <a:gd name="connsiteY336" fmla="*/ 301473 h 358279"/>
              <a:gd name="connsiteX337" fmla="*/ 86181 w 1592754"/>
              <a:gd name="connsiteY337" fmla="*/ 288710 h 358279"/>
              <a:gd name="connsiteX338" fmla="*/ 85033 w 1592754"/>
              <a:gd name="connsiteY338" fmla="*/ 287650 h 358279"/>
              <a:gd name="connsiteX339" fmla="*/ 83903 w 1592754"/>
              <a:gd name="connsiteY339" fmla="*/ 286591 h 358279"/>
              <a:gd name="connsiteX340" fmla="*/ 75554 w 1592754"/>
              <a:gd name="connsiteY340" fmla="*/ 295541 h 358279"/>
              <a:gd name="connsiteX341" fmla="*/ 79190 w 1592754"/>
              <a:gd name="connsiteY341" fmla="*/ 282196 h 358279"/>
              <a:gd name="connsiteX342" fmla="*/ 77901 w 1592754"/>
              <a:gd name="connsiteY342" fmla="*/ 280995 h 358279"/>
              <a:gd name="connsiteX343" fmla="*/ 442146 w 1592754"/>
              <a:gd name="connsiteY343" fmla="*/ 279727 h 358279"/>
              <a:gd name="connsiteX344" fmla="*/ 442208 w 1592754"/>
              <a:gd name="connsiteY344" fmla="*/ 289881 h 358279"/>
              <a:gd name="connsiteX345" fmla="*/ 452363 w 1592754"/>
              <a:gd name="connsiteY345" fmla="*/ 289881 h 358279"/>
              <a:gd name="connsiteX346" fmla="*/ 457348 w 1592754"/>
              <a:gd name="connsiteY346" fmla="*/ 288527 h 358279"/>
              <a:gd name="connsiteX347" fmla="*/ 458948 w 1592754"/>
              <a:gd name="connsiteY347" fmla="*/ 284404 h 358279"/>
              <a:gd name="connsiteX348" fmla="*/ 457225 w 1592754"/>
              <a:gd name="connsiteY348" fmla="*/ 280896 h 358279"/>
              <a:gd name="connsiteX349" fmla="*/ 451993 w 1592754"/>
              <a:gd name="connsiteY349" fmla="*/ 279727 h 358279"/>
              <a:gd name="connsiteX350" fmla="*/ 70999 w 1592754"/>
              <a:gd name="connsiteY350" fmla="*/ 273652 h 358279"/>
              <a:gd name="connsiteX351" fmla="*/ 58042 w 1592754"/>
              <a:gd name="connsiteY351" fmla="*/ 285320 h 358279"/>
              <a:gd name="connsiteX352" fmla="*/ 59172 w 1592754"/>
              <a:gd name="connsiteY352" fmla="*/ 286556 h 358279"/>
              <a:gd name="connsiteX353" fmla="*/ 60284 w 1592754"/>
              <a:gd name="connsiteY353" fmla="*/ 287809 h 358279"/>
              <a:gd name="connsiteX354" fmla="*/ 73241 w 1592754"/>
              <a:gd name="connsiteY354" fmla="*/ 276141 h 358279"/>
              <a:gd name="connsiteX355" fmla="*/ 72129 w 1592754"/>
              <a:gd name="connsiteY355" fmla="*/ 274888 h 358279"/>
              <a:gd name="connsiteX356" fmla="*/ 1551938 w 1592754"/>
              <a:gd name="connsiteY356" fmla="*/ 271876 h 358279"/>
              <a:gd name="connsiteX357" fmla="*/ 1557169 w 1592754"/>
              <a:gd name="connsiteY357" fmla="*/ 271876 h 358279"/>
              <a:gd name="connsiteX358" fmla="*/ 1562462 w 1592754"/>
              <a:gd name="connsiteY358" fmla="*/ 271876 h 358279"/>
              <a:gd name="connsiteX359" fmla="*/ 1571293 w 1592754"/>
              <a:gd name="connsiteY359" fmla="*/ 291806 h 358279"/>
              <a:gd name="connsiteX360" fmla="*/ 1571263 w 1592754"/>
              <a:gd name="connsiteY360" fmla="*/ 291877 h 358279"/>
              <a:gd name="connsiteX361" fmla="*/ 1571324 w 1592754"/>
              <a:gd name="connsiteY361" fmla="*/ 291877 h 358279"/>
              <a:gd name="connsiteX362" fmla="*/ 1571293 w 1592754"/>
              <a:gd name="connsiteY362" fmla="*/ 291806 h 358279"/>
              <a:gd name="connsiteX363" fmla="*/ 1579570 w 1592754"/>
              <a:gd name="connsiteY363" fmla="*/ 271876 h 358279"/>
              <a:gd name="connsiteX364" fmla="*/ 1584617 w 1592754"/>
              <a:gd name="connsiteY364" fmla="*/ 271876 h 358279"/>
              <a:gd name="connsiteX365" fmla="*/ 1589602 w 1592754"/>
              <a:gd name="connsiteY365" fmla="*/ 271876 h 358279"/>
              <a:gd name="connsiteX366" fmla="*/ 1575570 w 1592754"/>
              <a:gd name="connsiteY366" fmla="*/ 300493 h 358279"/>
              <a:gd name="connsiteX367" fmla="*/ 1575570 w 1592754"/>
              <a:gd name="connsiteY367" fmla="*/ 318034 h 358279"/>
              <a:gd name="connsiteX368" fmla="*/ 1571201 w 1592754"/>
              <a:gd name="connsiteY368" fmla="*/ 318034 h 358279"/>
              <a:gd name="connsiteX369" fmla="*/ 1566708 w 1592754"/>
              <a:gd name="connsiteY369" fmla="*/ 318034 h 358279"/>
              <a:gd name="connsiteX370" fmla="*/ 1566708 w 1592754"/>
              <a:gd name="connsiteY370" fmla="*/ 300678 h 358279"/>
              <a:gd name="connsiteX371" fmla="*/ 1420421 w 1592754"/>
              <a:gd name="connsiteY371" fmla="*/ 271876 h 358279"/>
              <a:gd name="connsiteX372" fmla="*/ 1424852 w 1592754"/>
              <a:gd name="connsiteY372" fmla="*/ 271876 h 358279"/>
              <a:gd name="connsiteX373" fmla="*/ 1429283 w 1592754"/>
              <a:gd name="connsiteY373" fmla="*/ 271876 h 358279"/>
              <a:gd name="connsiteX374" fmla="*/ 1429283 w 1592754"/>
              <a:gd name="connsiteY374" fmla="*/ 309786 h 358279"/>
              <a:gd name="connsiteX375" fmla="*/ 1450331 w 1592754"/>
              <a:gd name="connsiteY375" fmla="*/ 309786 h 358279"/>
              <a:gd name="connsiteX376" fmla="*/ 1450331 w 1592754"/>
              <a:gd name="connsiteY376" fmla="*/ 313910 h 358279"/>
              <a:gd name="connsiteX377" fmla="*/ 1450331 w 1592754"/>
              <a:gd name="connsiteY377" fmla="*/ 317971 h 358279"/>
              <a:gd name="connsiteX378" fmla="*/ 1420421 w 1592754"/>
              <a:gd name="connsiteY378" fmla="*/ 317971 h 358279"/>
              <a:gd name="connsiteX379" fmla="*/ 1326630 w 1592754"/>
              <a:gd name="connsiteY379" fmla="*/ 271876 h 358279"/>
              <a:gd name="connsiteX380" fmla="*/ 1331246 w 1592754"/>
              <a:gd name="connsiteY380" fmla="*/ 271876 h 358279"/>
              <a:gd name="connsiteX381" fmla="*/ 1335862 w 1592754"/>
              <a:gd name="connsiteY381" fmla="*/ 271876 h 358279"/>
              <a:gd name="connsiteX382" fmla="*/ 1352909 w 1592754"/>
              <a:gd name="connsiteY382" fmla="*/ 304248 h 358279"/>
              <a:gd name="connsiteX383" fmla="*/ 1352909 w 1592754"/>
              <a:gd name="connsiteY383" fmla="*/ 271876 h 358279"/>
              <a:gd name="connsiteX384" fmla="*/ 1357033 w 1592754"/>
              <a:gd name="connsiteY384" fmla="*/ 271876 h 358279"/>
              <a:gd name="connsiteX385" fmla="*/ 1361217 w 1592754"/>
              <a:gd name="connsiteY385" fmla="*/ 271876 h 358279"/>
              <a:gd name="connsiteX386" fmla="*/ 1361217 w 1592754"/>
              <a:gd name="connsiteY386" fmla="*/ 317971 h 358279"/>
              <a:gd name="connsiteX387" fmla="*/ 1356786 w 1592754"/>
              <a:gd name="connsiteY387" fmla="*/ 317971 h 358279"/>
              <a:gd name="connsiteX388" fmla="*/ 1352355 w 1592754"/>
              <a:gd name="connsiteY388" fmla="*/ 317971 h 358279"/>
              <a:gd name="connsiteX389" fmla="*/ 1334876 w 1592754"/>
              <a:gd name="connsiteY389" fmla="*/ 284738 h 358279"/>
              <a:gd name="connsiteX390" fmla="*/ 1334876 w 1592754"/>
              <a:gd name="connsiteY390" fmla="*/ 317971 h 358279"/>
              <a:gd name="connsiteX391" fmla="*/ 1330754 w 1592754"/>
              <a:gd name="connsiteY391" fmla="*/ 317971 h 358279"/>
              <a:gd name="connsiteX392" fmla="*/ 1326630 w 1592754"/>
              <a:gd name="connsiteY392" fmla="*/ 317971 h 358279"/>
              <a:gd name="connsiteX393" fmla="*/ 1281703 w 1592754"/>
              <a:gd name="connsiteY393" fmla="*/ 271876 h 358279"/>
              <a:gd name="connsiteX394" fmla="*/ 1286073 w 1592754"/>
              <a:gd name="connsiteY394" fmla="*/ 271876 h 358279"/>
              <a:gd name="connsiteX395" fmla="*/ 1290504 w 1592754"/>
              <a:gd name="connsiteY395" fmla="*/ 271876 h 358279"/>
              <a:gd name="connsiteX396" fmla="*/ 1290504 w 1592754"/>
              <a:gd name="connsiteY396" fmla="*/ 289169 h 358279"/>
              <a:gd name="connsiteX397" fmla="*/ 1307120 w 1592754"/>
              <a:gd name="connsiteY397" fmla="*/ 289169 h 358279"/>
              <a:gd name="connsiteX398" fmla="*/ 1307120 w 1592754"/>
              <a:gd name="connsiteY398" fmla="*/ 271876 h 358279"/>
              <a:gd name="connsiteX399" fmla="*/ 1311551 w 1592754"/>
              <a:gd name="connsiteY399" fmla="*/ 271876 h 358279"/>
              <a:gd name="connsiteX400" fmla="*/ 1315982 w 1592754"/>
              <a:gd name="connsiteY400" fmla="*/ 271876 h 358279"/>
              <a:gd name="connsiteX401" fmla="*/ 1315982 w 1592754"/>
              <a:gd name="connsiteY401" fmla="*/ 317971 h 358279"/>
              <a:gd name="connsiteX402" fmla="*/ 1311551 w 1592754"/>
              <a:gd name="connsiteY402" fmla="*/ 317971 h 358279"/>
              <a:gd name="connsiteX403" fmla="*/ 1307120 w 1592754"/>
              <a:gd name="connsiteY403" fmla="*/ 317971 h 358279"/>
              <a:gd name="connsiteX404" fmla="*/ 1307120 w 1592754"/>
              <a:gd name="connsiteY404" fmla="*/ 297109 h 358279"/>
              <a:gd name="connsiteX405" fmla="*/ 1290504 w 1592754"/>
              <a:gd name="connsiteY405" fmla="*/ 297109 h 358279"/>
              <a:gd name="connsiteX406" fmla="*/ 1290504 w 1592754"/>
              <a:gd name="connsiteY406" fmla="*/ 317971 h 358279"/>
              <a:gd name="connsiteX407" fmla="*/ 1286134 w 1592754"/>
              <a:gd name="connsiteY407" fmla="*/ 317971 h 358279"/>
              <a:gd name="connsiteX408" fmla="*/ 1281703 w 1592754"/>
              <a:gd name="connsiteY408" fmla="*/ 317971 h 358279"/>
              <a:gd name="connsiteX409" fmla="*/ 1195174 w 1592754"/>
              <a:gd name="connsiteY409" fmla="*/ 271876 h 358279"/>
              <a:gd name="connsiteX410" fmla="*/ 1226376 w 1592754"/>
              <a:gd name="connsiteY410" fmla="*/ 271876 h 358279"/>
              <a:gd name="connsiteX411" fmla="*/ 1226376 w 1592754"/>
              <a:gd name="connsiteY411" fmla="*/ 275937 h 358279"/>
              <a:gd name="connsiteX412" fmla="*/ 1226376 w 1592754"/>
              <a:gd name="connsiteY412" fmla="*/ 280061 h 358279"/>
              <a:gd name="connsiteX413" fmla="*/ 1204036 w 1592754"/>
              <a:gd name="connsiteY413" fmla="*/ 280061 h 358279"/>
              <a:gd name="connsiteX414" fmla="*/ 1204036 w 1592754"/>
              <a:gd name="connsiteY414" fmla="*/ 289846 h 358279"/>
              <a:gd name="connsiteX415" fmla="*/ 1224776 w 1592754"/>
              <a:gd name="connsiteY415" fmla="*/ 289846 h 358279"/>
              <a:gd name="connsiteX416" fmla="*/ 1224776 w 1592754"/>
              <a:gd name="connsiteY416" fmla="*/ 293785 h 358279"/>
              <a:gd name="connsiteX417" fmla="*/ 1224776 w 1592754"/>
              <a:gd name="connsiteY417" fmla="*/ 297785 h 358279"/>
              <a:gd name="connsiteX418" fmla="*/ 1204036 w 1592754"/>
              <a:gd name="connsiteY418" fmla="*/ 297785 h 358279"/>
              <a:gd name="connsiteX419" fmla="*/ 1204036 w 1592754"/>
              <a:gd name="connsiteY419" fmla="*/ 309786 h 358279"/>
              <a:gd name="connsiteX420" fmla="*/ 1227361 w 1592754"/>
              <a:gd name="connsiteY420" fmla="*/ 309786 h 358279"/>
              <a:gd name="connsiteX421" fmla="*/ 1227361 w 1592754"/>
              <a:gd name="connsiteY421" fmla="*/ 313910 h 358279"/>
              <a:gd name="connsiteX422" fmla="*/ 1227361 w 1592754"/>
              <a:gd name="connsiteY422" fmla="*/ 317971 h 358279"/>
              <a:gd name="connsiteX423" fmla="*/ 1195174 w 1592754"/>
              <a:gd name="connsiteY423" fmla="*/ 317971 h 358279"/>
              <a:gd name="connsiteX424" fmla="*/ 1153017 w 1592754"/>
              <a:gd name="connsiteY424" fmla="*/ 271876 h 358279"/>
              <a:gd name="connsiteX425" fmla="*/ 1187542 w 1592754"/>
              <a:gd name="connsiteY425" fmla="*/ 271876 h 358279"/>
              <a:gd name="connsiteX426" fmla="*/ 1187542 w 1592754"/>
              <a:gd name="connsiteY426" fmla="*/ 275937 h 358279"/>
              <a:gd name="connsiteX427" fmla="*/ 1187542 w 1592754"/>
              <a:gd name="connsiteY427" fmla="*/ 280061 h 358279"/>
              <a:gd name="connsiteX428" fmla="*/ 1174680 w 1592754"/>
              <a:gd name="connsiteY428" fmla="*/ 280061 h 358279"/>
              <a:gd name="connsiteX429" fmla="*/ 1174680 w 1592754"/>
              <a:gd name="connsiteY429" fmla="*/ 317971 h 358279"/>
              <a:gd name="connsiteX430" fmla="*/ 1170310 w 1592754"/>
              <a:gd name="connsiteY430" fmla="*/ 317971 h 358279"/>
              <a:gd name="connsiteX431" fmla="*/ 1165879 w 1592754"/>
              <a:gd name="connsiteY431" fmla="*/ 317971 h 358279"/>
              <a:gd name="connsiteX432" fmla="*/ 1165879 w 1592754"/>
              <a:gd name="connsiteY432" fmla="*/ 280061 h 358279"/>
              <a:gd name="connsiteX433" fmla="*/ 1153017 w 1592754"/>
              <a:gd name="connsiteY433" fmla="*/ 280061 h 358279"/>
              <a:gd name="connsiteX434" fmla="*/ 1153017 w 1592754"/>
              <a:gd name="connsiteY434" fmla="*/ 276000 h 358279"/>
              <a:gd name="connsiteX435" fmla="*/ 1099475 w 1592754"/>
              <a:gd name="connsiteY435" fmla="*/ 271876 h 358279"/>
              <a:gd name="connsiteX436" fmla="*/ 1129631 w 1592754"/>
              <a:gd name="connsiteY436" fmla="*/ 271876 h 358279"/>
              <a:gd name="connsiteX437" fmla="*/ 1129631 w 1592754"/>
              <a:gd name="connsiteY437" fmla="*/ 275937 h 358279"/>
              <a:gd name="connsiteX438" fmla="*/ 1129631 w 1592754"/>
              <a:gd name="connsiteY438" fmla="*/ 280061 h 358279"/>
              <a:gd name="connsiteX439" fmla="*/ 1108337 w 1592754"/>
              <a:gd name="connsiteY439" fmla="*/ 280061 h 358279"/>
              <a:gd name="connsiteX440" fmla="*/ 1108337 w 1592754"/>
              <a:gd name="connsiteY440" fmla="*/ 290524 h 358279"/>
              <a:gd name="connsiteX441" fmla="*/ 1126924 w 1592754"/>
              <a:gd name="connsiteY441" fmla="*/ 290524 h 358279"/>
              <a:gd name="connsiteX442" fmla="*/ 1126924 w 1592754"/>
              <a:gd name="connsiteY442" fmla="*/ 294524 h 358279"/>
              <a:gd name="connsiteX443" fmla="*/ 1126924 w 1592754"/>
              <a:gd name="connsiteY443" fmla="*/ 298462 h 358279"/>
              <a:gd name="connsiteX444" fmla="*/ 1108337 w 1592754"/>
              <a:gd name="connsiteY444" fmla="*/ 298462 h 358279"/>
              <a:gd name="connsiteX445" fmla="*/ 1108337 w 1592754"/>
              <a:gd name="connsiteY445" fmla="*/ 317971 h 358279"/>
              <a:gd name="connsiteX446" fmla="*/ 1103906 w 1592754"/>
              <a:gd name="connsiteY446" fmla="*/ 317971 h 358279"/>
              <a:gd name="connsiteX447" fmla="*/ 1099475 w 1592754"/>
              <a:gd name="connsiteY447" fmla="*/ 317971 h 358279"/>
              <a:gd name="connsiteX448" fmla="*/ 990545 w 1592754"/>
              <a:gd name="connsiteY448" fmla="*/ 271876 h 358279"/>
              <a:gd name="connsiteX449" fmla="*/ 1021808 w 1592754"/>
              <a:gd name="connsiteY449" fmla="*/ 271876 h 358279"/>
              <a:gd name="connsiteX450" fmla="*/ 1021808 w 1592754"/>
              <a:gd name="connsiteY450" fmla="*/ 275937 h 358279"/>
              <a:gd name="connsiteX451" fmla="*/ 1021808 w 1592754"/>
              <a:gd name="connsiteY451" fmla="*/ 280061 h 358279"/>
              <a:gd name="connsiteX452" fmla="*/ 999407 w 1592754"/>
              <a:gd name="connsiteY452" fmla="*/ 280061 h 358279"/>
              <a:gd name="connsiteX453" fmla="*/ 999407 w 1592754"/>
              <a:gd name="connsiteY453" fmla="*/ 289846 h 358279"/>
              <a:gd name="connsiteX454" fmla="*/ 1020147 w 1592754"/>
              <a:gd name="connsiteY454" fmla="*/ 289846 h 358279"/>
              <a:gd name="connsiteX455" fmla="*/ 1020147 w 1592754"/>
              <a:gd name="connsiteY455" fmla="*/ 293785 h 358279"/>
              <a:gd name="connsiteX456" fmla="*/ 1020147 w 1592754"/>
              <a:gd name="connsiteY456" fmla="*/ 297785 h 358279"/>
              <a:gd name="connsiteX457" fmla="*/ 999407 w 1592754"/>
              <a:gd name="connsiteY457" fmla="*/ 297785 h 358279"/>
              <a:gd name="connsiteX458" fmla="*/ 999407 w 1592754"/>
              <a:gd name="connsiteY458" fmla="*/ 309786 h 358279"/>
              <a:gd name="connsiteX459" fmla="*/ 1022793 w 1592754"/>
              <a:gd name="connsiteY459" fmla="*/ 309786 h 358279"/>
              <a:gd name="connsiteX460" fmla="*/ 1022793 w 1592754"/>
              <a:gd name="connsiteY460" fmla="*/ 313910 h 358279"/>
              <a:gd name="connsiteX461" fmla="*/ 1022793 w 1592754"/>
              <a:gd name="connsiteY461" fmla="*/ 317971 h 358279"/>
              <a:gd name="connsiteX462" fmla="*/ 990545 w 1592754"/>
              <a:gd name="connsiteY462" fmla="*/ 317971 h 358279"/>
              <a:gd name="connsiteX463" fmla="*/ 948449 w 1592754"/>
              <a:gd name="connsiteY463" fmla="*/ 271876 h 358279"/>
              <a:gd name="connsiteX464" fmla="*/ 982913 w 1592754"/>
              <a:gd name="connsiteY464" fmla="*/ 271876 h 358279"/>
              <a:gd name="connsiteX465" fmla="*/ 982913 w 1592754"/>
              <a:gd name="connsiteY465" fmla="*/ 275937 h 358279"/>
              <a:gd name="connsiteX466" fmla="*/ 982913 w 1592754"/>
              <a:gd name="connsiteY466" fmla="*/ 280061 h 358279"/>
              <a:gd name="connsiteX467" fmla="*/ 970112 w 1592754"/>
              <a:gd name="connsiteY467" fmla="*/ 280061 h 358279"/>
              <a:gd name="connsiteX468" fmla="*/ 970112 w 1592754"/>
              <a:gd name="connsiteY468" fmla="*/ 317971 h 358279"/>
              <a:gd name="connsiteX469" fmla="*/ 965681 w 1592754"/>
              <a:gd name="connsiteY469" fmla="*/ 317971 h 358279"/>
              <a:gd name="connsiteX470" fmla="*/ 961250 w 1592754"/>
              <a:gd name="connsiteY470" fmla="*/ 317971 h 358279"/>
              <a:gd name="connsiteX471" fmla="*/ 961250 w 1592754"/>
              <a:gd name="connsiteY471" fmla="*/ 280061 h 358279"/>
              <a:gd name="connsiteX472" fmla="*/ 948449 w 1592754"/>
              <a:gd name="connsiteY472" fmla="*/ 280061 h 358279"/>
              <a:gd name="connsiteX473" fmla="*/ 948449 w 1592754"/>
              <a:gd name="connsiteY473" fmla="*/ 276000 h 358279"/>
              <a:gd name="connsiteX474" fmla="*/ 864935 w 1592754"/>
              <a:gd name="connsiteY474" fmla="*/ 271876 h 358279"/>
              <a:gd name="connsiteX475" fmla="*/ 899399 w 1592754"/>
              <a:gd name="connsiteY475" fmla="*/ 271876 h 358279"/>
              <a:gd name="connsiteX476" fmla="*/ 899399 w 1592754"/>
              <a:gd name="connsiteY476" fmla="*/ 275937 h 358279"/>
              <a:gd name="connsiteX477" fmla="*/ 899399 w 1592754"/>
              <a:gd name="connsiteY477" fmla="*/ 280061 h 358279"/>
              <a:gd name="connsiteX478" fmla="*/ 886598 w 1592754"/>
              <a:gd name="connsiteY478" fmla="*/ 280061 h 358279"/>
              <a:gd name="connsiteX479" fmla="*/ 886598 w 1592754"/>
              <a:gd name="connsiteY479" fmla="*/ 317971 h 358279"/>
              <a:gd name="connsiteX480" fmla="*/ 882167 w 1592754"/>
              <a:gd name="connsiteY480" fmla="*/ 317971 h 358279"/>
              <a:gd name="connsiteX481" fmla="*/ 877736 w 1592754"/>
              <a:gd name="connsiteY481" fmla="*/ 317971 h 358279"/>
              <a:gd name="connsiteX482" fmla="*/ 877736 w 1592754"/>
              <a:gd name="connsiteY482" fmla="*/ 280061 h 358279"/>
              <a:gd name="connsiteX483" fmla="*/ 864935 w 1592754"/>
              <a:gd name="connsiteY483" fmla="*/ 280061 h 358279"/>
              <a:gd name="connsiteX484" fmla="*/ 864935 w 1592754"/>
              <a:gd name="connsiteY484" fmla="*/ 276000 h 358279"/>
              <a:gd name="connsiteX485" fmla="*/ 849057 w 1592754"/>
              <a:gd name="connsiteY485" fmla="*/ 271876 h 358279"/>
              <a:gd name="connsiteX486" fmla="*/ 853488 w 1592754"/>
              <a:gd name="connsiteY486" fmla="*/ 271876 h 358279"/>
              <a:gd name="connsiteX487" fmla="*/ 857919 w 1592754"/>
              <a:gd name="connsiteY487" fmla="*/ 271876 h 358279"/>
              <a:gd name="connsiteX488" fmla="*/ 857919 w 1592754"/>
              <a:gd name="connsiteY488" fmla="*/ 317971 h 358279"/>
              <a:gd name="connsiteX489" fmla="*/ 853549 w 1592754"/>
              <a:gd name="connsiteY489" fmla="*/ 317971 h 358279"/>
              <a:gd name="connsiteX490" fmla="*/ 849057 w 1592754"/>
              <a:gd name="connsiteY490" fmla="*/ 317971 h 358279"/>
              <a:gd name="connsiteX491" fmla="*/ 807701 w 1592754"/>
              <a:gd name="connsiteY491" fmla="*/ 271876 h 358279"/>
              <a:gd name="connsiteX492" fmla="*/ 842165 w 1592754"/>
              <a:gd name="connsiteY492" fmla="*/ 271876 h 358279"/>
              <a:gd name="connsiteX493" fmla="*/ 842165 w 1592754"/>
              <a:gd name="connsiteY493" fmla="*/ 275937 h 358279"/>
              <a:gd name="connsiteX494" fmla="*/ 842165 w 1592754"/>
              <a:gd name="connsiteY494" fmla="*/ 280061 h 358279"/>
              <a:gd name="connsiteX495" fmla="*/ 829364 w 1592754"/>
              <a:gd name="connsiteY495" fmla="*/ 280061 h 358279"/>
              <a:gd name="connsiteX496" fmla="*/ 829364 w 1592754"/>
              <a:gd name="connsiteY496" fmla="*/ 317971 h 358279"/>
              <a:gd name="connsiteX497" fmla="*/ 824933 w 1592754"/>
              <a:gd name="connsiteY497" fmla="*/ 317971 h 358279"/>
              <a:gd name="connsiteX498" fmla="*/ 820502 w 1592754"/>
              <a:gd name="connsiteY498" fmla="*/ 317971 h 358279"/>
              <a:gd name="connsiteX499" fmla="*/ 820502 w 1592754"/>
              <a:gd name="connsiteY499" fmla="*/ 280061 h 358279"/>
              <a:gd name="connsiteX500" fmla="*/ 807701 w 1592754"/>
              <a:gd name="connsiteY500" fmla="*/ 280061 h 358279"/>
              <a:gd name="connsiteX501" fmla="*/ 807701 w 1592754"/>
              <a:gd name="connsiteY501" fmla="*/ 276000 h 358279"/>
              <a:gd name="connsiteX502" fmla="*/ 724064 w 1592754"/>
              <a:gd name="connsiteY502" fmla="*/ 271876 h 358279"/>
              <a:gd name="connsiteX503" fmla="*/ 728741 w 1592754"/>
              <a:gd name="connsiteY503" fmla="*/ 271876 h 358279"/>
              <a:gd name="connsiteX504" fmla="*/ 733357 w 1592754"/>
              <a:gd name="connsiteY504" fmla="*/ 271876 h 358279"/>
              <a:gd name="connsiteX505" fmla="*/ 750404 w 1592754"/>
              <a:gd name="connsiteY505" fmla="*/ 304248 h 358279"/>
              <a:gd name="connsiteX506" fmla="*/ 750404 w 1592754"/>
              <a:gd name="connsiteY506" fmla="*/ 271876 h 358279"/>
              <a:gd name="connsiteX507" fmla="*/ 754528 w 1592754"/>
              <a:gd name="connsiteY507" fmla="*/ 271876 h 358279"/>
              <a:gd name="connsiteX508" fmla="*/ 758713 w 1592754"/>
              <a:gd name="connsiteY508" fmla="*/ 271876 h 358279"/>
              <a:gd name="connsiteX509" fmla="*/ 758713 w 1592754"/>
              <a:gd name="connsiteY509" fmla="*/ 317971 h 358279"/>
              <a:gd name="connsiteX510" fmla="*/ 754282 w 1592754"/>
              <a:gd name="connsiteY510" fmla="*/ 317971 h 358279"/>
              <a:gd name="connsiteX511" fmla="*/ 749851 w 1592754"/>
              <a:gd name="connsiteY511" fmla="*/ 317971 h 358279"/>
              <a:gd name="connsiteX512" fmla="*/ 732372 w 1592754"/>
              <a:gd name="connsiteY512" fmla="*/ 284738 h 358279"/>
              <a:gd name="connsiteX513" fmla="*/ 732372 w 1592754"/>
              <a:gd name="connsiteY513" fmla="*/ 317971 h 358279"/>
              <a:gd name="connsiteX514" fmla="*/ 728249 w 1592754"/>
              <a:gd name="connsiteY514" fmla="*/ 317971 h 358279"/>
              <a:gd name="connsiteX515" fmla="*/ 724064 w 1592754"/>
              <a:gd name="connsiteY515" fmla="*/ 317971 h 358279"/>
              <a:gd name="connsiteX516" fmla="*/ 705047 w 1592754"/>
              <a:gd name="connsiteY516" fmla="*/ 271876 h 358279"/>
              <a:gd name="connsiteX517" fmla="*/ 709417 w 1592754"/>
              <a:gd name="connsiteY517" fmla="*/ 271876 h 358279"/>
              <a:gd name="connsiteX518" fmla="*/ 713910 w 1592754"/>
              <a:gd name="connsiteY518" fmla="*/ 271876 h 358279"/>
              <a:gd name="connsiteX519" fmla="*/ 713910 w 1592754"/>
              <a:gd name="connsiteY519" fmla="*/ 317971 h 358279"/>
              <a:gd name="connsiteX520" fmla="*/ 709478 w 1592754"/>
              <a:gd name="connsiteY520" fmla="*/ 317971 h 358279"/>
              <a:gd name="connsiteX521" fmla="*/ 705047 w 1592754"/>
              <a:gd name="connsiteY521" fmla="*/ 317971 h 358279"/>
              <a:gd name="connsiteX522" fmla="*/ 593162 w 1592754"/>
              <a:gd name="connsiteY522" fmla="*/ 271876 h 358279"/>
              <a:gd name="connsiteX523" fmla="*/ 597778 w 1592754"/>
              <a:gd name="connsiteY523" fmla="*/ 271876 h 358279"/>
              <a:gd name="connsiteX524" fmla="*/ 602455 w 1592754"/>
              <a:gd name="connsiteY524" fmla="*/ 271876 h 358279"/>
              <a:gd name="connsiteX525" fmla="*/ 619441 w 1592754"/>
              <a:gd name="connsiteY525" fmla="*/ 304248 h 358279"/>
              <a:gd name="connsiteX526" fmla="*/ 619441 w 1592754"/>
              <a:gd name="connsiteY526" fmla="*/ 271876 h 358279"/>
              <a:gd name="connsiteX527" fmla="*/ 623564 w 1592754"/>
              <a:gd name="connsiteY527" fmla="*/ 271876 h 358279"/>
              <a:gd name="connsiteX528" fmla="*/ 627749 w 1592754"/>
              <a:gd name="connsiteY528" fmla="*/ 271876 h 358279"/>
              <a:gd name="connsiteX529" fmla="*/ 627749 w 1592754"/>
              <a:gd name="connsiteY529" fmla="*/ 317971 h 358279"/>
              <a:gd name="connsiteX530" fmla="*/ 623319 w 1592754"/>
              <a:gd name="connsiteY530" fmla="*/ 317971 h 358279"/>
              <a:gd name="connsiteX531" fmla="*/ 618887 w 1592754"/>
              <a:gd name="connsiteY531" fmla="*/ 317971 h 358279"/>
              <a:gd name="connsiteX532" fmla="*/ 601408 w 1592754"/>
              <a:gd name="connsiteY532" fmla="*/ 284738 h 358279"/>
              <a:gd name="connsiteX533" fmla="*/ 601408 w 1592754"/>
              <a:gd name="connsiteY533" fmla="*/ 317971 h 358279"/>
              <a:gd name="connsiteX534" fmla="*/ 597286 w 1592754"/>
              <a:gd name="connsiteY534" fmla="*/ 317971 h 358279"/>
              <a:gd name="connsiteX535" fmla="*/ 593162 w 1592754"/>
              <a:gd name="connsiteY535" fmla="*/ 317971 h 358279"/>
              <a:gd name="connsiteX536" fmla="*/ 574084 w 1592754"/>
              <a:gd name="connsiteY536" fmla="*/ 271876 h 358279"/>
              <a:gd name="connsiteX537" fmla="*/ 578515 w 1592754"/>
              <a:gd name="connsiteY537" fmla="*/ 271876 h 358279"/>
              <a:gd name="connsiteX538" fmla="*/ 582947 w 1592754"/>
              <a:gd name="connsiteY538" fmla="*/ 271876 h 358279"/>
              <a:gd name="connsiteX539" fmla="*/ 582947 w 1592754"/>
              <a:gd name="connsiteY539" fmla="*/ 317971 h 358279"/>
              <a:gd name="connsiteX540" fmla="*/ 578515 w 1592754"/>
              <a:gd name="connsiteY540" fmla="*/ 317971 h 358279"/>
              <a:gd name="connsiteX541" fmla="*/ 574084 w 1592754"/>
              <a:gd name="connsiteY541" fmla="*/ 317971 h 358279"/>
              <a:gd name="connsiteX542" fmla="*/ 520049 w 1592754"/>
              <a:gd name="connsiteY542" fmla="*/ 271876 h 358279"/>
              <a:gd name="connsiteX543" fmla="*/ 524480 w 1592754"/>
              <a:gd name="connsiteY543" fmla="*/ 271876 h 358279"/>
              <a:gd name="connsiteX544" fmla="*/ 528911 w 1592754"/>
              <a:gd name="connsiteY544" fmla="*/ 271876 h 358279"/>
              <a:gd name="connsiteX545" fmla="*/ 528911 w 1592754"/>
              <a:gd name="connsiteY545" fmla="*/ 317971 h 358279"/>
              <a:gd name="connsiteX546" fmla="*/ 524541 w 1592754"/>
              <a:gd name="connsiteY546" fmla="*/ 317971 h 358279"/>
              <a:gd name="connsiteX547" fmla="*/ 520049 w 1592754"/>
              <a:gd name="connsiteY547" fmla="*/ 317971 h 358279"/>
              <a:gd name="connsiteX548" fmla="*/ 479000 w 1592754"/>
              <a:gd name="connsiteY548" fmla="*/ 271876 h 358279"/>
              <a:gd name="connsiteX549" fmla="*/ 510202 w 1592754"/>
              <a:gd name="connsiteY549" fmla="*/ 271876 h 358279"/>
              <a:gd name="connsiteX550" fmla="*/ 510202 w 1592754"/>
              <a:gd name="connsiteY550" fmla="*/ 275937 h 358279"/>
              <a:gd name="connsiteX551" fmla="*/ 510202 w 1592754"/>
              <a:gd name="connsiteY551" fmla="*/ 280061 h 358279"/>
              <a:gd name="connsiteX552" fmla="*/ 487862 w 1592754"/>
              <a:gd name="connsiteY552" fmla="*/ 280061 h 358279"/>
              <a:gd name="connsiteX553" fmla="*/ 487862 w 1592754"/>
              <a:gd name="connsiteY553" fmla="*/ 289846 h 358279"/>
              <a:gd name="connsiteX554" fmla="*/ 508602 w 1592754"/>
              <a:gd name="connsiteY554" fmla="*/ 289846 h 358279"/>
              <a:gd name="connsiteX555" fmla="*/ 508602 w 1592754"/>
              <a:gd name="connsiteY555" fmla="*/ 293785 h 358279"/>
              <a:gd name="connsiteX556" fmla="*/ 508602 w 1592754"/>
              <a:gd name="connsiteY556" fmla="*/ 297785 h 358279"/>
              <a:gd name="connsiteX557" fmla="*/ 487862 w 1592754"/>
              <a:gd name="connsiteY557" fmla="*/ 297785 h 358279"/>
              <a:gd name="connsiteX558" fmla="*/ 487862 w 1592754"/>
              <a:gd name="connsiteY558" fmla="*/ 309786 h 358279"/>
              <a:gd name="connsiteX559" fmla="*/ 511187 w 1592754"/>
              <a:gd name="connsiteY559" fmla="*/ 309786 h 358279"/>
              <a:gd name="connsiteX560" fmla="*/ 511187 w 1592754"/>
              <a:gd name="connsiteY560" fmla="*/ 313910 h 358279"/>
              <a:gd name="connsiteX561" fmla="*/ 511187 w 1592754"/>
              <a:gd name="connsiteY561" fmla="*/ 317971 h 358279"/>
              <a:gd name="connsiteX562" fmla="*/ 479000 w 1592754"/>
              <a:gd name="connsiteY562" fmla="*/ 317971 h 358279"/>
              <a:gd name="connsiteX563" fmla="*/ 554647 w 1592754"/>
              <a:gd name="connsiteY563" fmla="*/ 271788 h 358279"/>
              <a:gd name="connsiteX564" fmla="*/ 563448 w 1592754"/>
              <a:gd name="connsiteY564" fmla="*/ 271788 h 358279"/>
              <a:gd name="connsiteX565" fmla="*/ 563448 w 1592754"/>
              <a:gd name="connsiteY565" fmla="*/ 304960 h 358279"/>
              <a:gd name="connsiteX566" fmla="*/ 560001 w 1592754"/>
              <a:gd name="connsiteY566" fmla="*/ 315545 h 358279"/>
              <a:gd name="connsiteX567" fmla="*/ 549785 w 1592754"/>
              <a:gd name="connsiteY567" fmla="*/ 319177 h 358279"/>
              <a:gd name="connsiteX568" fmla="*/ 539261 w 1592754"/>
              <a:gd name="connsiteY568" fmla="*/ 315176 h 358279"/>
              <a:gd name="connsiteX569" fmla="*/ 536122 w 1592754"/>
              <a:gd name="connsiteY569" fmla="*/ 302867 h 358279"/>
              <a:gd name="connsiteX570" fmla="*/ 536122 w 1592754"/>
              <a:gd name="connsiteY570" fmla="*/ 300468 h 358279"/>
              <a:gd name="connsiteX571" fmla="*/ 544554 w 1592754"/>
              <a:gd name="connsiteY571" fmla="*/ 300468 h 358279"/>
              <a:gd name="connsiteX572" fmla="*/ 544554 w 1592754"/>
              <a:gd name="connsiteY572" fmla="*/ 303237 h 358279"/>
              <a:gd name="connsiteX573" fmla="*/ 545723 w 1592754"/>
              <a:gd name="connsiteY573" fmla="*/ 309391 h 358279"/>
              <a:gd name="connsiteX574" fmla="*/ 549723 w 1592754"/>
              <a:gd name="connsiteY574" fmla="*/ 311422 h 358279"/>
              <a:gd name="connsiteX575" fmla="*/ 553477 w 1592754"/>
              <a:gd name="connsiteY575" fmla="*/ 309945 h 358279"/>
              <a:gd name="connsiteX576" fmla="*/ 554647 w 1592754"/>
              <a:gd name="connsiteY576" fmla="*/ 305145 h 358279"/>
              <a:gd name="connsiteX577" fmla="*/ 433715 w 1592754"/>
              <a:gd name="connsiteY577" fmla="*/ 271788 h 358279"/>
              <a:gd name="connsiteX578" fmla="*/ 454455 w 1592754"/>
              <a:gd name="connsiteY578" fmla="*/ 271788 h 358279"/>
              <a:gd name="connsiteX579" fmla="*/ 464056 w 1592754"/>
              <a:gd name="connsiteY579" fmla="*/ 274865 h 358279"/>
              <a:gd name="connsiteX580" fmla="*/ 467564 w 1592754"/>
              <a:gd name="connsiteY580" fmla="*/ 283481 h 358279"/>
              <a:gd name="connsiteX581" fmla="*/ 463625 w 1592754"/>
              <a:gd name="connsiteY581" fmla="*/ 292158 h 358279"/>
              <a:gd name="connsiteX582" fmla="*/ 462210 w 1592754"/>
              <a:gd name="connsiteY582" fmla="*/ 293081 h 358279"/>
              <a:gd name="connsiteX583" fmla="*/ 464918 w 1592754"/>
              <a:gd name="connsiteY583" fmla="*/ 294620 h 358279"/>
              <a:gd name="connsiteX584" fmla="*/ 468979 w 1592754"/>
              <a:gd name="connsiteY584" fmla="*/ 303482 h 358279"/>
              <a:gd name="connsiteX585" fmla="*/ 464918 w 1592754"/>
              <a:gd name="connsiteY585" fmla="*/ 314191 h 358279"/>
              <a:gd name="connsiteX586" fmla="*/ 453163 w 1592754"/>
              <a:gd name="connsiteY586" fmla="*/ 317883 h 358279"/>
              <a:gd name="connsiteX587" fmla="*/ 433900 w 1592754"/>
              <a:gd name="connsiteY587" fmla="*/ 317883 h 358279"/>
              <a:gd name="connsiteX588" fmla="*/ 906364 w 1592754"/>
              <a:gd name="connsiteY588" fmla="*/ 271726 h 358279"/>
              <a:gd name="connsiteX589" fmla="*/ 915226 w 1592754"/>
              <a:gd name="connsiteY589" fmla="*/ 271726 h 358279"/>
              <a:gd name="connsiteX590" fmla="*/ 915226 w 1592754"/>
              <a:gd name="connsiteY590" fmla="*/ 300775 h 358279"/>
              <a:gd name="connsiteX591" fmla="*/ 917318 w 1592754"/>
              <a:gd name="connsiteY591" fmla="*/ 308221 h 358279"/>
              <a:gd name="connsiteX592" fmla="*/ 923473 w 1592754"/>
              <a:gd name="connsiteY592" fmla="*/ 310683 h 358279"/>
              <a:gd name="connsiteX593" fmla="*/ 929627 w 1592754"/>
              <a:gd name="connsiteY593" fmla="*/ 308406 h 358279"/>
              <a:gd name="connsiteX594" fmla="*/ 931535 w 1592754"/>
              <a:gd name="connsiteY594" fmla="*/ 300775 h 358279"/>
              <a:gd name="connsiteX595" fmla="*/ 931535 w 1592754"/>
              <a:gd name="connsiteY595" fmla="*/ 271726 h 358279"/>
              <a:gd name="connsiteX596" fmla="*/ 940643 w 1592754"/>
              <a:gd name="connsiteY596" fmla="*/ 271726 h 358279"/>
              <a:gd name="connsiteX597" fmla="*/ 940643 w 1592754"/>
              <a:gd name="connsiteY597" fmla="*/ 300467 h 358279"/>
              <a:gd name="connsiteX598" fmla="*/ 936643 w 1592754"/>
              <a:gd name="connsiteY598" fmla="*/ 314745 h 358279"/>
              <a:gd name="connsiteX599" fmla="*/ 923534 w 1592754"/>
              <a:gd name="connsiteY599" fmla="*/ 319115 h 358279"/>
              <a:gd name="connsiteX600" fmla="*/ 910610 w 1592754"/>
              <a:gd name="connsiteY600" fmla="*/ 314560 h 358279"/>
              <a:gd name="connsiteX601" fmla="*/ 906364 w 1592754"/>
              <a:gd name="connsiteY601" fmla="*/ 300467 h 358279"/>
              <a:gd name="connsiteX602" fmla="*/ 1476033 w 1592754"/>
              <a:gd name="connsiteY602" fmla="*/ 270710 h 358279"/>
              <a:gd name="connsiteX603" fmla="*/ 1490437 w 1592754"/>
              <a:gd name="connsiteY603" fmla="*/ 275756 h 358279"/>
              <a:gd name="connsiteX604" fmla="*/ 1492006 w 1592754"/>
              <a:gd name="connsiteY604" fmla="*/ 277326 h 358279"/>
              <a:gd name="connsiteX605" fmla="*/ 1497545 w 1592754"/>
              <a:gd name="connsiteY605" fmla="*/ 295235 h 358279"/>
              <a:gd name="connsiteX606" fmla="*/ 1492006 w 1592754"/>
              <a:gd name="connsiteY606" fmla="*/ 312775 h 358279"/>
              <a:gd name="connsiteX607" fmla="*/ 1463483 w 1592754"/>
              <a:gd name="connsiteY607" fmla="*/ 313978 h 358279"/>
              <a:gd name="connsiteX608" fmla="*/ 1462280 w 1592754"/>
              <a:gd name="connsiteY608" fmla="*/ 312775 h 358279"/>
              <a:gd name="connsiteX609" fmla="*/ 1456741 w 1592754"/>
              <a:gd name="connsiteY609" fmla="*/ 295235 h 358279"/>
              <a:gd name="connsiteX610" fmla="*/ 1462280 w 1592754"/>
              <a:gd name="connsiteY610" fmla="*/ 277326 h 358279"/>
              <a:gd name="connsiteX611" fmla="*/ 1476033 w 1592754"/>
              <a:gd name="connsiteY611" fmla="*/ 270710 h 358279"/>
              <a:gd name="connsiteX612" fmla="*/ 1389247 w 1592754"/>
              <a:gd name="connsiteY612" fmla="*/ 270706 h 358279"/>
              <a:gd name="connsiteX613" fmla="*/ 1403689 w 1592754"/>
              <a:gd name="connsiteY613" fmla="*/ 275784 h 358279"/>
              <a:gd name="connsiteX614" fmla="*/ 1405231 w 1592754"/>
              <a:gd name="connsiteY614" fmla="*/ 277327 h 358279"/>
              <a:gd name="connsiteX615" fmla="*/ 1410709 w 1592754"/>
              <a:gd name="connsiteY615" fmla="*/ 295236 h 358279"/>
              <a:gd name="connsiteX616" fmla="*/ 1405231 w 1592754"/>
              <a:gd name="connsiteY616" fmla="*/ 312776 h 358279"/>
              <a:gd name="connsiteX617" fmla="*/ 1376621 w 1592754"/>
              <a:gd name="connsiteY617" fmla="*/ 313952 h 358279"/>
              <a:gd name="connsiteX618" fmla="*/ 1375445 w 1592754"/>
              <a:gd name="connsiteY618" fmla="*/ 312776 h 358279"/>
              <a:gd name="connsiteX619" fmla="*/ 1375444 w 1592754"/>
              <a:gd name="connsiteY619" fmla="*/ 312776 h 358279"/>
              <a:gd name="connsiteX620" fmla="*/ 1369967 w 1592754"/>
              <a:gd name="connsiteY620" fmla="*/ 295236 h 358279"/>
              <a:gd name="connsiteX621" fmla="*/ 1375444 w 1592754"/>
              <a:gd name="connsiteY621" fmla="*/ 277327 h 358279"/>
              <a:gd name="connsiteX622" fmla="*/ 1389247 w 1592754"/>
              <a:gd name="connsiteY622" fmla="*/ 270706 h 358279"/>
              <a:gd name="connsiteX623" fmla="*/ 1068301 w 1592754"/>
              <a:gd name="connsiteY623" fmla="*/ 270706 h 358279"/>
              <a:gd name="connsiteX624" fmla="*/ 1082743 w 1592754"/>
              <a:gd name="connsiteY624" fmla="*/ 275784 h 358279"/>
              <a:gd name="connsiteX625" fmla="*/ 1084285 w 1592754"/>
              <a:gd name="connsiteY625" fmla="*/ 277327 h 358279"/>
              <a:gd name="connsiteX626" fmla="*/ 1089763 w 1592754"/>
              <a:gd name="connsiteY626" fmla="*/ 295236 h 358279"/>
              <a:gd name="connsiteX627" fmla="*/ 1084285 w 1592754"/>
              <a:gd name="connsiteY627" fmla="*/ 312776 h 358279"/>
              <a:gd name="connsiteX628" fmla="*/ 1055675 w 1592754"/>
              <a:gd name="connsiteY628" fmla="*/ 313952 h 358279"/>
              <a:gd name="connsiteX629" fmla="*/ 1054499 w 1592754"/>
              <a:gd name="connsiteY629" fmla="*/ 312776 h 358279"/>
              <a:gd name="connsiteX630" fmla="*/ 1054498 w 1592754"/>
              <a:gd name="connsiteY630" fmla="*/ 312776 h 358279"/>
              <a:gd name="connsiteX631" fmla="*/ 1049021 w 1592754"/>
              <a:gd name="connsiteY631" fmla="*/ 295236 h 358279"/>
              <a:gd name="connsiteX632" fmla="*/ 1054498 w 1592754"/>
              <a:gd name="connsiteY632" fmla="*/ 277327 h 358279"/>
              <a:gd name="connsiteX633" fmla="*/ 1068301 w 1592754"/>
              <a:gd name="connsiteY633" fmla="*/ 270706 h 358279"/>
              <a:gd name="connsiteX634" fmla="*/ 1525855 w 1592754"/>
              <a:gd name="connsiteY634" fmla="*/ 270680 h 358279"/>
              <a:gd name="connsiteX635" fmla="*/ 1538594 w 1592754"/>
              <a:gd name="connsiteY635" fmla="*/ 274864 h 358279"/>
              <a:gd name="connsiteX636" fmla="*/ 1544441 w 1592754"/>
              <a:gd name="connsiteY636" fmla="*/ 286188 h 358279"/>
              <a:gd name="connsiteX637" fmla="*/ 1535764 w 1592754"/>
              <a:gd name="connsiteY637" fmla="*/ 286188 h 358279"/>
              <a:gd name="connsiteX638" fmla="*/ 1532625 w 1592754"/>
              <a:gd name="connsiteY638" fmla="*/ 280957 h 358279"/>
              <a:gd name="connsiteX639" fmla="*/ 1526471 w 1592754"/>
              <a:gd name="connsiteY639" fmla="*/ 278680 h 358279"/>
              <a:gd name="connsiteX640" fmla="*/ 1517423 w 1592754"/>
              <a:gd name="connsiteY640" fmla="*/ 282988 h 358279"/>
              <a:gd name="connsiteX641" fmla="*/ 1517423 w 1592754"/>
              <a:gd name="connsiteY641" fmla="*/ 306989 h 358279"/>
              <a:gd name="connsiteX642" fmla="*/ 1526594 w 1592754"/>
              <a:gd name="connsiteY642" fmla="*/ 311113 h 358279"/>
              <a:gd name="connsiteX643" fmla="*/ 1534594 w 1592754"/>
              <a:gd name="connsiteY643" fmla="*/ 306805 h 358279"/>
              <a:gd name="connsiteX644" fmla="*/ 1536933 w 1592754"/>
              <a:gd name="connsiteY644" fmla="*/ 301143 h 358279"/>
              <a:gd name="connsiteX645" fmla="*/ 1526963 w 1592754"/>
              <a:gd name="connsiteY645" fmla="*/ 301143 h 358279"/>
              <a:gd name="connsiteX646" fmla="*/ 1526963 w 1592754"/>
              <a:gd name="connsiteY646" fmla="*/ 293205 h 358279"/>
              <a:gd name="connsiteX647" fmla="*/ 1544749 w 1592754"/>
              <a:gd name="connsiteY647" fmla="*/ 293205 h 358279"/>
              <a:gd name="connsiteX648" fmla="*/ 1544749 w 1592754"/>
              <a:gd name="connsiteY648" fmla="*/ 317822 h 358279"/>
              <a:gd name="connsiteX649" fmla="*/ 1538594 w 1592754"/>
              <a:gd name="connsiteY649" fmla="*/ 317822 h 358279"/>
              <a:gd name="connsiteX650" fmla="*/ 1537733 w 1592754"/>
              <a:gd name="connsiteY650" fmla="*/ 311667 h 358279"/>
              <a:gd name="connsiteX651" fmla="*/ 1537610 w 1592754"/>
              <a:gd name="connsiteY651" fmla="*/ 312775 h 358279"/>
              <a:gd name="connsiteX652" fmla="*/ 1525301 w 1592754"/>
              <a:gd name="connsiteY652" fmla="*/ 319299 h 358279"/>
              <a:gd name="connsiteX653" fmla="*/ 1525301 w 1592754"/>
              <a:gd name="connsiteY653" fmla="*/ 318929 h 358279"/>
              <a:gd name="connsiteX654" fmla="*/ 1510531 w 1592754"/>
              <a:gd name="connsiteY654" fmla="*/ 312775 h 358279"/>
              <a:gd name="connsiteX655" fmla="*/ 1510531 w 1592754"/>
              <a:gd name="connsiteY655" fmla="*/ 277326 h 358279"/>
              <a:gd name="connsiteX656" fmla="*/ 1525855 w 1592754"/>
              <a:gd name="connsiteY656" fmla="*/ 270680 h 358279"/>
              <a:gd name="connsiteX657" fmla="*/ 1254881 w 1592754"/>
              <a:gd name="connsiteY657" fmla="*/ 270557 h 358279"/>
              <a:gd name="connsiteX658" fmla="*/ 1267190 w 1592754"/>
              <a:gd name="connsiteY658" fmla="*/ 274989 h 358279"/>
              <a:gd name="connsiteX659" fmla="*/ 1273344 w 1592754"/>
              <a:gd name="connsiteY659" fmla="*/ 286989 h 358279"/>
              <a:gd name="connsiteX660" fmla="*/ 1264482 w 1592754"/>
              <a:gd name="connsiteY660" fmla="*/ 286989 h 358279"/>
              <a:gd name="connsiteX661" fmla="*/ 1261528 w 1592754"/>
              <a:gd name="connsiteY661" fmla="*/ 280835 h 358279"/>
              <a:gd name="connsiteX662" fmla="*/ 1255374 w 1592754"/>
              <a:gd name="connsiteY662" fmla="*/ 278619 h 358279"/>
              <a:gd name="connsiteX663" fmla="*/ 1247619 w 1592754"/>
              <a:gd name="connsiteY663" fmla="*/ 282927 h 358279"/>
              <a:gd name="connsiteX664" fmla="*/ 1244849 w 1592754"/>
              <a:gd name="connsiteY664" fmla="*/ 294805 h 358279"/>
              <a:gd name="connsiteX665" fmla="*/ 1247619 w 1592754"/>
              <a:gd name="connsiteY665" fmla="*/ 306375 h 358279"/>
              <a:gd name="connsiteX666" fmla="*/ 1260777 w 1592754"/>
              <a:gd name="connsiteY666" fmla="*/ 308928 h 358279"/>
              <a:gd name="connsiteX667" fmla="*/ 1261835 w 1592754"/>
              <a:gd name="connsiteY667" fmla="*/ 308098 h 358279"/>
              <a:gd name="connsiteX668" fmla="*/ 1264789 w 1592754"/>
              <a:gd name="connsiteY668" fmla="*/ 301513 h 358279"/>
              <a:gd name="connsiteX669" fmla="*/ 1272975 w 1592754"/>
              <a:gd name="connsiteY669" fmla="*/ 301759 h 358279"/>
              <a:gd name="connsiteX670" fmla="*/ 1267190 w 1592754"/>
              <a:gd name="connsiteY670" fmla="*/ 314437 h 358279"/>
              <a:gd name="connsiteX671" fmla="*/ 1254881 w 1592754"/>
              <a:gd name="connsiteY671" fmla="*/ 319176 h 358279"/>
              <a:gd name="connsiteX672" fmla="*/ 1240665 w 1592754"/>
              <a:gd name="connsiteY672" fmla="*/ 312653 h 358279"/>
              <a:gd name="connsiteX673" fmla="*/ 1235372 w 1592754"/>
              <a:gd name="connsiteY673" fmla="*/ 295113 h 358279"/>
              <a:gd name="connsiteX674" fmla="*/ 1240665 w 1592754"/>
              <a:gd name="connsiteY674" fmla="*/ 277204 h 358279"/>
              <a:gd name="connsiteX675" fmla="*/ 1254881 w 1592754"/>
              <a:gd name="connsiteY675" fmla="*/ 270557 h 358279"/>
              <a:gd name="connsiteX676" fmla="*/ 784755 w 1592754"/>
              <a:gd name="connsiteY676" fmla="*/ 270557 h 358279"/>
              <a:gd name="connsiteX677" fmla="*/ 796387 w 1592754"/>
              <a:gd name="connsiteY677" fmla="*/ 274619 h 358279"/>
              <a:gd name="connsiteX678" fmla="*/ 801311 w 1592754"/>
              <a:gd name="connsiteY678" fmla="*/ 285635 h 358279"/>
              <a:gd name="connsiteX679" fmla="*/ 792325 w 1592754"/>
              <a:gd name="connsiteY679" fmla="*/ 285635 h 358279"/>
              <a:gd name="connsiteX680" fmla="*/ 789678 w 1592754"/>
              <a:gd name="connsiteY680" fmla="*/ 280403 h 358279"/>
              <a:gd name="connsiteX681" fmla="*/ 783524 w 1592754"/>
              <a:gd name="connsiteY681" fmla="*/ 278496 h 358279"/>
              <a:gd name="connsiteX682" fmla="*/ 778293 w 1592754"/>
              <a:gd name="connsiteY682" fmla="*/ 280096 h 358279"/>
              <a:gd name="connsiteX683" fmla="*/ 776385 w 1592754"/>
              <a:gd name="connsiteY683" fmla="*/ 284588 h 358279"/>
              <a:gd name="connsiteX684" fmla="*/ 778354 w 1592754"/>
              <a:gd name="connsiteY684" fmla="*/ 287789 h 358279"/>
              <a:gd name="connsiteX685" fmla="*/ 786724 w 1592754"/>
              <a:gd name="connsiteY685" fmla="*/ 290435 h 358279"/>
              <a:gd name="connsiteX686" fmla="*/ 799033 w 1592754"/>
              <a:gd name="connsiteY686" fmla="*/ 295666 h 358279"/>
              <a:gd name="connsiteX687" fmla="*/ 802111 w 1592754"/>
              <a:gd name="connsiteY687" fmla="*/ 305020 h 358279"/>
              <a:gd name="connsiteX688" fmla="*/ 797433 w 1592754"/>
              <a:gd name="connsiteY688" fmla="*/ 315360 h 358279"/>
              <a:gd name="connsiteX689" fmla="*/ 784694 w 1592754"/>
              <a:gd name="connsiteY689" fmla="*/ 319176 h 358279"/>
              <a:gd name="connsiteX690" fmla="*/ 772385 w 1592754"/>
              <a:gd name="connsiteY690" fmla="*/ 315114 h 358279"/>
              <a:gd name="connsiteX691" fmla="*/ 767523 w 1592754"/>
              <a:gd name="connsiteY691" fmla="*/ 303605 h 358279"/>
              <a:gd name="connsiteX692" fmla="*/ 776078 w 1592754"/>
              <a:gd name="connsiteY692" fmla="*/ 303605 h 358279"/>
              <a:gd name="connsiteX693" fmla="*/ 778539 w 1592754"/>
              <a:gd name="connsiteY693" fmla="*/ 309267 h 358279"/>
              <a:gd name="connsiteX694" fmla="*/ 784694 w 1592754"/>
              <a:gd name="connsiteY694" fmla="*/ 311237 h 358279"/>
              <a:gd name="connsiteX695" fmla="*/ 791340 w 1592754"/>
              <a:gd name="connsiteY695" fmla="*/ 309760 h 358279"/>
              <a:gd name="connsiteX696" fmla="*/ 793741 w 1592754"/>
              <a:gd name="connsiteY696" fmla="*/ 305636 h 358279"/>
              <a:gd name="connsiteX697" fmla="*/ 792017 w 1592754"/>
              <a:gd name="connsiteY697" fmla="*/ 301759 h 358279"/>
              <a:gd name="connsiteX698" fmla="*/ 784816 w 1592754"/>
              <a:gd name="connsiteY698" fmla="*/ 299236 h 358279"/>
              <a:gd name="connsiteX699" fmla="*/ 771339 w 1592754"/>
              <a:gd name="connsiteY699" fmla="*/ 293943 h 358279"/>
              <a:gd name="connsiteX700" fmla="*/ 767954 w 1592754"/>
              <a:gd name="connsiteY700" fmla="*/ 285143 h 358279"/>
              <a:gd name="connsiteX701" fmla="*/ 772446 w 1592754"/>
              <a:gd name="connsiteY701" fmla="*/ 274495 h 358279"/>
              <a:gd name="connsiteX702" fmla="*/ 784755 w 1592754"/>
              <a:gd name="connsiteY702" fmla="*/ 270557 h 358279"/>
              <a:gd name="connsiteX703" fmla="*/ 655446 w 1592754"/>
              <a:gd name="connsiteY703" fmla="*/ 270387 h 358279"/>
              <a:gd name="connsiteX704" fmla="*/ 669916 w 1592754"/>
              <a:gd name="connsiteY704" fmla="*/ 274496 h 358279"/>
              <a:gd name="connsiteX705" fmla="*/ 675763 w 1592754"/>
              <a:gd name="connsiteY705" fmla="*/ 285819 h 358279"/>
              <a:gd name="connsiteX706" fmla="*/ 666901 w 1592754"/>
              <a:gd name="connsiteY706" fmla="*/ 285819 h 358279"/>
              <a:gd name="connsiteX707" fmla="*/ 663823 w 1592754"/>
              <a:gd name="connsiteY707" fmla="*/ 280588 h 358279"/>
              <a:gd name="connsiteX708" fmla="*/ 657669 w 1592754"/>
              <a:gd name="connsiteY708" fmla="*/ 278311 h 358279"/>
              <a:gd name="connsiteX709" fmla="*/ 648623 w 1592754"/>
              <a:gd name="connsiteY709" fmla="*/ 282619 h 358279"/>
              <a:gd name="connsiteX710" fmla="*/ 645361 w 1592754"/>
              <a:gd name="connsiteY710" fmla="*/ 294928 h 358279"/>
              <a:gd name="connsiteX711" fmla="*/ 648499 w 1592754"/>
              <a:gd name="connsiteY711" fmla="*/ 306867 h 358279"/>
              <a:gd name="connsiteX712" fmla="*/ 657669 w 1592754"/>
              <a:gd name="connsiteY712" fmla="*/ 310990 h 358279"/>
              <a:gd name="connsiteX713" fmla="*/ 665670 w 1592754"/>
              <a:gd name="connsiteY713" fmla="*/ 306682 h 358279"/>
              <a:gd name="connsiteX714" fmla="*/ 668008 w 1592754"/>
              <a:gd name="connsiteY714" fmla="*/ 301020 h 358279"/>
              <a:gd name="connsiteX715" fmla="*/ 658039 w 1592754"/>
              <a:gd name="connsiteY715" fmla="*/ 301020 h 358279"/>
              <a:gd name="connsiteX716" fmla="*/ 658039 w 1592754"/>
              <a:gd name="connsiteY716" fmla="*/ 293081 h 358279"/>
              <a:gd name="connsiteX717" fmla="*/ 676009 w 1592754"/>
              <a:gd name="connsiteY717" fmla="*/ 293081 h 358279"/>
              <a:gd name="connsiteX718" fmla="*/ 676009 w 1592754"/>
              <a:gd name="connsiteY718" fmla="*/ 317698 h 358279"/>
              <a:gd name="connsiteX719" fmla="*/ 669855 w 1592754"/>
              <a:gd name="connsiteY719" fmla="*/ 317698 h 358279"/>
              <a:gd name="connsiteX720" fmla="*/ 668993 w 1592754"/>
              <a:gd name="connsiteY720" fmla="*/ 311544 h 358279"/>
              <a:gd name="connsiteX721" fmla="*/ 668501 w 1592754"/>
              <a:gd name="connsiteY721" fmla="*/ 312282 h 358279"/>
              <a:gd name="connsiteX722" fmla="*/ 656263 w 1592754"/>
              <a:gd name="connsiteY722" fmla="*/ 318769 h 358279"/>
              <a:gd name="connsiteX723" fmla="*/ 641914 w 1592754"/>
              <a:gd name="connsiteY723" fmla="*/ 312406 h 358279"/>
              <a:gd name="connsiteX724" fmla="*/ 641914 w 1592754"/>
              <a:gd name="connsiteY724" fmla="*/ 276957 h 358279"/>
              <a:gd name="connsiteX725" fmla="*/ 655446 w 1592754"/>
              <a:gd name="connsiteY725" fmla="*/ 270387 h 358279"/>
              <a:gd name="connsiteX726" fmla="*/ 289910 w 1592754"/>
              <a:gd name="connsiteY726" fmla="*/ 270245 h 358279"/>
              <a:gd name="connsiteX727" fmla="*/ 288798 w 1592754"/>
              <a:gd name="connsiteY727" fmla="*/ 271498 h 358279"/>
              <a:gd name="connsiteX728" fmla="*/ 287669 w 1592754"/>
              <a:gd name="connsiteY728" fmla="*/ 272734 h 358279"/>
              <a:gd name="connsiteX729" fmla="*/ 292523 w 1592754"/>
              <a:gd name="connsiteY729" fmla="*/ 277112 h 358279"/>
              <a:gd name="connsiteX730" fmla="*/ 288339 w 1592754"/>
              <a:gd name="connsiteY730" fmla="*/ 281772 h 358279"/>
              <a:gd name="connsiteX731" fmla="*/ 283485 w 1592754"/>
              <a:gd name="connsiteY731" fmla="*/ 277394 h 358279"/>
              <a:gd name="connsiteX732" fmla="*/ 282355 w 1592754"/>
              <a:gd name="connsiteY732" fmla="*/ 278648 h 358279"/>
              <a:gd name="connsiteX733" fmla="*/ 281243 w 1592754"/>
              <a:gd name="connsiteY733" fmla="*/ 279883 h 358279"/>
              <a:gd name="connsiteX734" fmla="*/ 294165 w 1592754"/>
              <a:gd name="connsiteY734" fmla="*/ 291587 h 358279"/>
              <a:gd name="connsiteX735" fmla="*/ 295277 w 1592754"/>
              <a:gd name="connsiteY735" fmla="*/ 290334 h 358279"/>
              <a:gd name="connsiteX736" fmla="*/ 296407 w 1592754"/>
              <a:gd name="connsiteY736" fmla="*/ 289098 h 358279"/>
              <a:gd name="connsiteX737" fmla="*/ 290528 w 1592754"/>
              <a:gd name="connsiteY737" fmla="*/ 283802 h 358279"/>
              <a:gd name="connsiteX738" fmla="*/ 294730 w 1592754"/>
              <a:gd name="connsiteY738" fmla="*/ 279142 h 358279"/>
              <a:gd name="connsiteX739" fmla="*/ 300590 w 1592754"/>
              <a:gd name="connsiteY739" fmla="*/ 284438 h 358279"/>
              <a:gd name="connsiteX740" fmla="*/ 301720 w 1592754"/>
              <a:gd name="connsiteY740" fmla="*/ 283184 h 358279"/>
              <a:gd name="connsiteX741" fmla="*/ 302868 w 1592754"/>
              <a:gd name="connsiteY741" fmla="*/ 281913 h 358279"/>
              <a:gd name="connsiteX742" fmla="*/ 178929 w 1592754"/>
              <a:gd name="connsiteY742" fmla="*/ 261525 h 358279"/>
              <a:gd name="connsiteX743" fmla="*/ 180218 w 1592754"/>
              <a:gd name="connsiteY743" fmla="*/ 263149 h 358279"/>
              <a:gd name="connsiteX744" fmla="*/ 181630 w 1592754"/>
              <a:gd name="connsiteY744" fmla="*/ 264509 h 358279"/>
              <a:gd name="connsiteX745" fmla="*/ 181241 w 1592754"/>
              <a:gd name="connsiteY745" fmla="*/ 264932 h 358279"/>
              <a:gd name="connsiteX746" fmla="*/ 181241 w 1592754"/>
              <a:gd name="connsiteY746" fmla="*/ 275806 h 358279"/>
              <a:gd name="connsiteX747" fmla="*/ 186714 w 1592754"/>
              <a:gd name="connsiteY747" fmla="*/ 276760 h 358279"/>
              <a:gd name="connsiteX748" fmla="*/ 190968 w 1592754"/>
              <a:gd name="connsiteY748" fmla="*/ 279355 h 358279"/>
              <a:gd name="connsiteX749" fmla="*/ 195099 w 1592754"/>
              <a:gd name="connsiteY749" fmla="*/ 280502 h 358279"/>
              <a:gd name="connsiteX750" fmla="*/ 197199 w 1592754"/>
              <a:gd name="connsiteY750" fmla="*/ 282550 h 358279"/>
              <a:gd name="connsiteX751" fmla="*/ 199547 w 1592754"/>
              <a:gd name="connsiteY751" fmla="*/ 282761 h 358279"/>
              <a:gd name="connsiteX752" fmla="*/ 202831 w 1592754"/>
              <a:gd name="connsiteY752" fmla="*/ 285215 h 358279"/>
              <a:gd name="connsiteX753" fmla="*/ 205373 w 1592754"/>
              <a:gd name="connsiteY753" fmla="*/ 286786 h 358279"/>
              <a:gd name="connsiteX754" fmla="*/ 206644 w 1592754"/>
              <a:gd name="connsiteY754" fmla="*/ 288375 h 358279"/>
              <a:gd name="connsiteX755" fmla="*/ 209009 w 1592754"/>
              <a:gd name="connsiteY755" fmla="*/ 289328 h 358279"/>
              <a:gd name="connsiteX756" fmla="*/ 211692 w 1592754"/>
              <a:gd name="connsiteY756" fmla="*/ 289646 h 358279"/>
              <a:gd name="connsiteX757" fmla="*/ 215223 w 1592754"/>
              <a:gd name="connsiteY757" fmla="*/ 291058 h 358279"/>
              <a:gd name="connsiteX758" fmla="*/ 220324 w 1592754"/>
              <a:gd name="connsiteY758" fmla="*/ 293900 h 358279"/>
              <a:gd name="connsiteX759" fmla="*/ 230228 w 1592754"/>
              <a:gd name="connsiteY759" fmla="*/ 295577 h 358279"/>
              <a:gd name="connsiteX760" fmla="*/ 128989 w 1592754"/>
              <a:gd name="connsiteY760" fmla="*/ 295683 h 358279"/>
              <a:gd name="connsiteX761" fmla="*/ 141081 w 1592754"/>
              <a:gd name="connsiteY761" fmla="*/ 294271 h 358279"/>
              <a:gd name="connsiteX762" fmla="*/ 146377 w 1592754"/>
              <a:gd name="connsiteY762" fmla="*/ 291429 h 358279"/>
              <a:gd name="connsiteX763" fmla="*/ 149219 w 1592754"/>
              <a:gd name="connsiteY763" fmla="*/ 288746 h 358279"/>
              <a:gd name="connsiteX764" fmla="*/ 152061 w 1592754"/>
              <a:gd name="connsiteY764" fmla="*/ 287316 h 358279"/>
              <a:gd name="connsiteX765" fmla="*/ 154603 w 1592754"/>
              <a:gd name="connsiteY765" fmla="*/ 285886 h 358279"/>
              <a:gd name="connsiteX766" fmla="*/ 156810 w 1592754"/>
              <a:gd name="connsiteY766" fmla="*/ 283044 h 358279"/>
              <a:gd name="connsiteX767" fmla="*/ 160129 w 1592754"/>
              <a:gd name="connsiteY767" fmla="*/ 281773 h 358279"/>
              <a:gd name="connsiteX768" fmla="*/ 163289 w 1592754"/>
              <a:gd name="connsiteY768" fmla="*/ 279566 h 358279"/>
              <a:gd name="connsiteX769" fmla="*/ 167402 w 1592754"/>
              <a:gd name="connsiteY769" fmla="*/ 278454 h 358279"/>
              <a:gd name="connsiteX770" fmla="*/ 171038 w 1592754"/>
              <a:gd name="connsiteY770" fmla="*/ 276248 h 358279"/>
              <a:gd name="connsiteX771" fmla="*/ 176811 w 1592754"/>
              <a:gd name="connsiteY771" fmla="*/ 275965 h 358279"/>
              <a:gd name="connsiteX772" fmla="*/ 176811 w 1592754"/>
              <a:gd name="connsiteY772" fmla="*/ 265162 h 358279"/>
              <a:gd name="connsiteX773" fmla="*/ 176281 w 1592754"/>
              <a:gd name="connsiteY773" fmla="*/ 264668 h 358279"/>
              <a:gd name="connsiteX774" fmla="*/ 177676 w 1592754"/>
              <a:gd name="connsiteY774" fmla="*/ 263149 h 358279"/>
              <a:gd name="connsiteX775" fmla="*/ 178929 w 1592754"/>
              <a:gd name="connsiteY775" fmla="*/ 261525 h 358279"/>
              <a:gd name="connsiteX776" fmla="*/ 300573 w 1592754"/>
              <a:gd name="connsiteY776" fmla="*/ 255664 h 358279"/>
              <a:gd name="connsiteX777" fmla="*/ 299672 w 1592754"/>
              <a:gd name="connsiteY777" fmla="*/ 256953 h 358279"/>
              <a:gd name="connsiteX778" fmla="*/ 298772 w 1592754"/>
              <a:gd name="connsiteY778" fmla="*/ 258241 h 358279"/>
              <a:gd name="connsiteX779" fmla="*/ 308799 w 1592754"/>
              <a:gd name="connsiteY779" fmla="*/ 265302 h 358279"/>
              <a:gd name="connsiteX780" fmla="*/ 295083 w 1592754"/>
              <a:gd name="connsiteY780" fmla="*/ 263537 h 358279"/>
              <a:gd name="connsiteX781" fmla="*/ 294077 w 1592754"/>
              <a:gd name="connsiteY781" fmla="*/ 264984 h 358279"/>
              <a:gd name="connsiteX782" fmla="*/ 293070 w 1592754"/>
              <a:gd name="connsiteY782" fmla="*/ 266414 h 358279"/>
              <a:gd name="connsiteX783" fmla="*/ 307351 w 1592754"/>
              <a:gd name="connsiteY783" fmla="*/ 276423 h 358279"/>
              <a:gd name="connsiteX784" fmla="*/ 308252 w 1592754"/>
              <a:gd name="connsiteY784" fmla="*/ 275135 h 358279"/>
              <a:gd name="connsiteX785" fmla="*/ 309134 w 1592754"/>
              <a:gd name="connsiteY785" fmla="*/ 273846 h 358279"/>
              <a:gd name="connsiteX786" fmla="*/ 298843 w 1592754"/>
              <a:gd name="connsiteY786" fmla="*/ 266644 h 358279"/>
              <a:gd name="connsiteX787" fmla="*/ 312965 w 1592754"/>
              <a:gd name="connsiteY787" fmla="*/ 268409 h 358279"/>
              <a:gd name="connsiteX788" fmla="*/ 313936 w 1592754"/>
              <a:gd name="connsiteY788" fmla="*/ 267032 h 358279"/>
              <a:gd name="connsiteX789" fmla="*/ 314854 w 1592754"/>
              <a:gd name="connsiteY789" fmla="*/ 265673 h 358279"/>
              <a:gd name="connsiteX790" fmla="*/ 54264 w 1592754"/>
              <a:gd name="connsiteY790" fmla="*/ 254128 h 358279"/>
              <a:gd name="connsiteX791" fmla="*/ 42967 w 1592754"/>
              <a:gd name="connsiteY791" fmla="*/ 261366 h 358279"/>
              <a:gd name="connsiteX792" fmla="*/ 43938 w 1592754"/>
              <a:gd name="connsiteY792" fmla="*/ 267350 h 358279"/>
              <a:gd name="connsiteX793" fmla="*/ 48492 w 1592754"/>
              <a:gd name="connsiteY793" fmla="*/ 269857 h 358279"/>
              <a:gd name="connsiteX794" fmla="*/ 48827 w 1592754"/>
              <a:gd name="connsiteY794" fmla="*/ 269857 h 358279"/>
              <a:gd name="connsiteX795" fmla="*/ 47062 w 1592754"/>
              <a:gd name="connsiteY795" fmla="*/ 271357 h 358279"/>
              <a:gd name="connsiteX796" fmla="*/ 48280 w 1592754"/>
              <a:gd name="connsiteY796" fmla="*/ 273246 h 358279"/>
              <a:gd name="connsiteX797" fmla="*/ 56171 w 1592754"/>
              <a:gd name="connsiteY797" fmla="*/ 268127 h 358279"/>
              <a:gd name="connsiteX798" fmla="*/ 52517 w 1592754"/>
              <a:gd name="connsiteY798" fmla="*/ 262478 h 358279"/>
              <a:gd name="connsiteX799" fmla="*/ 49992 w 1592754"/>
              <a:gd name="connsiteY799" fmla="*/ 264120 h 358279"/>
              <a:gd name="connsiteX800" fmla="*/ 51952 w 1592754"/>
              <a:gd name="connsiteY800" fmla="*/ 267350 h 358279"/>
              <a:gd name="connsiteX801" fmla="*/ 49675 w 1592754"/>
              <a:gd name="connsiteY801" fmla="*/ 267791 h 358279"/>
              <a:gd name="connsiteX802" fmla="*/ 46674 w 1592754"/>
              <a:gd name="connsiteY802" fmla="*/ 266132 h 358279"/>
              <a:gd name="connsiteX803" fmla="*/ 46091 w 1592754"/>
              <a:gd name="connsiteY803" fmla="*/ 262372 h 358279"/>
              <a:gd name="connsiteX804" fmla="*/ 49233 w 1592754"/>
              <a:gd name="connsiteY804" fmla="*/ 258930 h 358279"/>
              <a:gd name="connsiteX805" fmla="*/ 53717 w 1592754"/>
              <a:gd name="connsiteY805" fmla="*/ 257482 h 358279"/>
              <a:gd name="connsiteX806" fmla="*/ 56965 w 1592754"/>
              <a:gd name="connsiteY806" fmla="*/ 259459 h 358279"/>
              <a:gd name="connsiteX807" fmla="*/ 57495 w 1592754"/>
              <a:gd name="connsiteY807" fmla="*/ 261860 h 358279"/>
              <a:gd name="connsiteX808" fmla="*/ 56471 w 1592754"/>
              <a:gd name="connsiteY808" fmla="*/ 263943 h 358279"/>
              <a:gd name="connsiteX809" fmla="*/ 58448 w 1592754"/>
              <a:gd name="connsiteY809" fmla="*/ 266750 h 358279"/>
              <a:gd name="connsiteX810" fmla="*/ 60849 w 1592754"/>
              <a:gd name="connsiteY810" fmla="*/ 262566 h 358279"/>
              <a:gd name="connsiteX811" fmla="*/ 59560 w 1592754"/>
              <a:gd name="connsiteY811" fmla="*/ 257659 h 358279"/>
              <a:gd name="connsiteX812" fmla="*/ 54264 w 1592754"/>
              <a:gd name="connsiteY812" fmla="*/ 254128 h 358279"/>
              <a:gd name="connsiteX813" fmla="*/ 311748 w 1592754"/>
              <a:gd name="connsiteY813" fmla="*/ 243978 h 358279"/>
              <a:gd name="connsiteX814" fmla="*/ 316284 w 1592754"/>
              <a:gd name="connsiteY814" fmla="*/ 245091 h 358279"/>
              <a:gd name="connsiteX815" fmla="*/ 319797 w 1592754"/>
              <a:gd name="connsiteY815" fmla="*/ 248127 h 358279"/>
              <a:gd name="connsiteX816" fmla="*/ 320110 w 1592754"/>
              <a:gd name="connsiteY816" fmla="*/ 249147 h 358279"/>
              <a:gd name="connsiteX817" fmla="*/ 316796 w 1592754"/>
              <a:gd name="connsiteY817" fmla="*/ 253776 h 358279"/>
              <a:gd name="connsiteX818" fmla="*/ 312330 w 1592754"/>
              <a:gd name="connsiteY818" fmla="*/ 252716 h 358279"/>
              <a:gd name="connsiteX819" fmla="*/ 308799 w 1592754"/>
              <a:gd name="connsiteY819" fmla="*/ 249574 h 358279"/>
              <a:gd name="connsiteX820" fmla="*/ 308799 w 1592754"/>
              <a:gd name="connsiteY820" fmla="*/ 246044 h 358279"/>
              <a:gd name="connsiteX821" fmla="*/ 311748 w 1592754"/>
              <a:gd name="connsiteY821" fmla="*/ 243978 h 358279"/>
              <a:gd name="connsiteX822" fmla="*/ 310970 w 1592754"/>
              <a:gd name="connsiteY822" fmla="*/ 240836 h 358279"/>
              <a:gd name="connsiteX823" fmla="*/ 310204 w 1592754"/>
              <a:gd name="connsiteY823" fmla="*/ 241069 h 358279"/>
              <a:gd name="connsiteX824" fmla="*/ 305674 w 1592754"/>
              <a:gd name="connsiteY824" fmla="*/ 250774 h 358279"/>
              <a:gd name="connsiteX825" fmla="*/ 310670 w 1592754"/>
              <a:gd name="connsiteY825" fmla="*/ 255787 h 358279"/>
              <a:gd name="connsiteX826" fmla="*/ 317519 w 1592754"/>
              <a:gd name="connsiteY826" fmla="*/ 257058 h 358279"/>
              <a:gd name="connsiteX827" fmla="*/ 322321 w 1592754"/>
              <a:gd name="connsiteY827" fmla="*/ 253263 h 358279"/>
              <a:gd name="connsiteX828" fmla="*/ 322286 w 1592754"/>
              <a:gd name="connsiteY828" fmla="*/ 253228 h 358279"/>
              <a:gd name="connsiteX829" fmla="*/ 322815 w 1592754"/>
              <a:gd name="connsiteY829" fmla="*/ 247138 h 358279"/>
              <a:gd name="connsiteX830" fmla="*/ 317925 w 1592754"/>
              <a:gd name="connsiteY830" fmla="*/ 242177 h 358279"/>
              <a:gd name="connsiteX831" fmla="*/ 310970 w 1592754"/>
              <a:gd name="connsiteY831" fmla="*/ 240836 h 358279"/>
              <a:gd name="connsiteX832" fmla="*/ 47097 w 1592754"/>
              <a:gd name="connsiteY832" fmla="*/ 235310 h 358279"/>
              <a:gd name="connsiteX833" fmla="*/ 31298 w 1592754"/>
              <a:gd name="connsiteY833" fmla="*/ 242689 h 358279"/>
              <a:gd name="connsiteX834" fmla="*/ 31951 w 1592754"/>
              <a:gd name="connsiteY834" fmla="*/ 244101 h 358279"/>
              <a:gd name="connsiteX835" fmla="*/ 32622 w 1592754"/>
              <a:gd name="connsiteY835" fmla="*/ 245514 h 358279"/>
              <a:gd name="connsiteX836" fmla="*/ 44008 w 1592754"/>
              <a:gd name="connsiteY836" fmla="*/ 240218 h 358279"/>
              <a:gd name="connsiteX837" fmla="*/ 35411 w 1592754"/>
              <a:gd name="connsiteY837" fmla="*/ 251533 h 358279"/>
              <a:gd name="connsiteX838" fmla="*/ 36117 w 1592754"/>
              <a:gd name="connsiteY838" fmla="*/ 253034 h 358279"/>
              <a:gd name="connsiteX839" fmla="*/ 36824 w 1592754"/>
              <a:gd name="connsiteY839" fmla="*/ 254516 h 358279"/>
              <a:gd name="connsiteX840" fmla="*/ 52623 w 1592754"/>
              <a:gd name="connsiteY840" fmla="*/ 247155 h 358279"/>
              <a:gd name="connsiteX841" fmla="*/ 51952 w 1592754"/>
              <a:gd name="connsiteY841" fmla="*/ 245725 h 358279"/>
              <a:gd name="connsiteX842" fmla="*/ 51299 w 1592754"/>
              <a:gd name="connsiteY842" fmla="*/ 244313 h 358279"/>
              <a:gd name="connsiteX843" fmla="*/ 40213 w 1592754"/>
              <a:gd name="connsiteY843" fmla="*/ 249485 h 358279"/>
              <a:gd name="connsiteX844" fmla="*/ 48580 w 1592754"/>
              <a:gd name="connsiteY844" fmla="*/ 238505 h 358279"/>
              <a:gd name="connsiteX845" fmla="*/ 47839 w 1592754"/>
              <a:gd name="connsiteY845" fmla="*/ 236917 h 358279"/>
              <a:gd name="connsiteX846" fmla="*/ 329064 w 1592754"/>
              <a:gd name="connsiteY846" fmla="*/ 228161 h 358279"/>
              <a:gd name="connsiteX847" fmla="*/ 326204 w 1592754"/>
              <a:gd name="connsiteY847" fmla="*/ 235610 h 358279"/>
              <a:gd name="connsiteX848" fmla="*/ 312824 w 1592754"/>
              <a:gd name="connsiteY848" fmla="*/ 230474 h 358279"/>
              <a:gd name="connsiteX849" fmla="*/ 312223 w 1592754"/>
              <a:gd name="connsiteY849" fmla="*/ 232045 h 358279"/>
              <a:gd name="connsiteX850" fmla="*/ 311623 w 1592754"/>
              <a:gd name="connsiteY850" fmla="*/ 233598 h 358279"/>
              <a:gd name="connsiteX851" fmla="*/ 327934 w 1592754"/>
              <a:gd name="connsiteY851" fmla="*/ 239865 h 358279"/>
              <a:gd name="connsiteX852" fmla="*/ 331959 w 1592754"/>
              <a:gd name="connsiteY852" fmla="*/ 229273 h 358279"/>
              <a:gd name="connsiteX853" fmla="*/ 330512 w 1592754"/>
              <a:gd name="connsiteY853" fmla="*/ 228726 h 358279"/>
              <a:gd name="connsiteX854" fmla="*/ 44026 w 1592754"/>
              <a:gd name="connsiteY854" fmla="*/ 227561 h 358279"/>
              <a:gd name="connsiteX855" fmla="*/ 27750 w 1592754"/>
              <a:gd name="connsiteY855" fmla="*/ 233810 h 358279"/>
              <a:gd name="connsiteX856" fmla="*/ 28350 w 1592754"/>
              <a:gd name="connsiteY856" fmla="*/ 235381 h 358279"/>
              <a:gd name="connsiteX857" fmla="*/ 28950 w 1592754"/>
              <a:gd name="connsiteY857" fmla="*/ 236934 h 358279"/>
              <a:gd name="connsiteX858" fmla="*/ 45226 w 1592754"/>
              <a:gd name="connsiteY858" fmla="*/ 230685 h 358279"/>
              <a:gd name="connsiteX859" fmla="*/ 44626 w 1592754"/>
              <a:gd name="connsiteY859" fmla="*/ 229132 h 358279"/>
              <a:gd name="connsiteX860" fmla="*/ 29109 w 1592754"/>
              <a:gd name="connsiteY860" fmla="*/ 215681 h 358279"/>
              <a:gd name="connsiteX861" fmla="*/ 28103 w 1592754"/>
              <a:gd name="connsiteY861" fmla="*/ 215945 h 358279"/>
              <a:gd name="connsiteX862" fmla="*/ 23937 w 1592754"/>
              <a:gd name="connsiteY862" fmla="*/ 218311 h 358279"/>
              <a:gd name="connsiteX863" fmla="*/ 23531 w 1592754"/>
              <a:gd name="connsiteY863" fmla="*/ 222547 h 358279"/>
              <a:gd name="connsiteX864" fmla="*/ 25844 w 1592754"/>
              <a:gd name="connsiteY864" fmla="*/ 225919 h 358279"/>
              <a:gd name="connsiteX865" fmla="*/ 25844 w 1592754"/>
              <a:gd name="connsiteY865" fmla="*/ 225884 h 358279"/>
              <a:gd name="connsiteX866" fmla="*/ 30063 w 1592754"/>
              <a:gd name="connsiteY866" fmla="*/ 226166 h 358279"/>
              <a:gd name="connsiteX867" fmla="*/ 42172 w 1592754"/>
              <a:gd name="connsiteY867" fmla="*/ 222918 h 358279"/>
              <a:gd name="connsiteX868" fmla="*/ 41731 w 1592754"/>
              <a:gd name="connsiteY868" fmla="*/ 221294 h 358279"/>
              <a:gd name="connsiteX869" fmla="*/ 41307 w 1592754"/>
              <a:gd name="connsiteY869" fmla="*/ 219688 h 358279"/>
              <a:gd name="connsiteX870" fmla="*/ 29198 w 1592754"/>
              <a:gd name="connsiteY870" fmla="*/ 222936 h 358279"/>
              <a:gd name="connsiteX871" fmla="*/ 27309 w 1592754"/>
              <a:gd name="connsiteY871" fmla="*/ 222936 h 358279"/>
              <a:gd name="connsiteX872" fmla="*/ 27129 w 1592754"/>
              <a:gd name="connsiteY872" fmla="*/ 222812 h 358279"/>
              <a:gd name="connsiteX873" fmla="*/ 26761 w 1592754"/>
              <a:gd name="connsiteY873" fmla="*/ 220041 h 358279"/>
              <a:gd name="connsiteX874" fmla="*/ 28915 w 1592754"/>
              <a:gd name="connsiteY874" fmla="*/ 219017 h 358279"/>
              <a:gd name="connsiteX875" fmla="*/ 29921 w 1592754"/>
              <a:gd name="connsiteY875" fmla="*/ 218752 h 358279"/>
              <a:gd name="connsiteX876" fmla="*/ 686594 w 1592754"/>
              <a:gd name="connsiteY876" fmla="*/ 212091 h 358279"/>
              <a:gd name="connsiteX877" fmla="*/ 686532 w 1592754"/>
              <a:gd name="connsiteY877" fmla="*/ 212214 h 358279"/>
              <a:gd name="connsiteX878" fmla="*/ 686542 w 1592754"/>
              <a:gd name="connsiteY878" fmla="*/ 212147 h 358279"/>
              <a:gd name="connsiteX879" fmla="*/ 323539 w 1592754"/>
              <a:gd name="connsiteY879" fmla="*/ 210067 h 358279"/>
              <a:gd name="connsiteX880" fmla="*/ 328217 w 1592754"/>
              <a:gd name="connsiteY880" fmla="*/ 210067 h 358279"/>
              <a:gd name="connsiteX881" fmla="*/ 332242 w 1592754"/>
              <a:gd name="connsiteY881" fmla="*/ 212274 h 358279"/>
              <a:gd name="connsiteX882" fmla="*/ 332793 w 1592754"/>
              <a:gd name="connsiteY882" fmla="*/ 213190 h 358279"/>
              <a:gd name="connsiteX883" fmla="*/ 330689 w 1592754"/>
              <a:gd name="connsiteY883" fmla="*/ 218505 h 358279"/>
              <a:gd name="connsiteX884" fmla="*/ 326099 w 1592754"/>
              <a:gd name="connsiteY884" fmla="*/ 218505 h 358279"/>
              <a:gd name="connsiteX885" fmla="*/ 321986 w 1592754"/>
              <a:gd name="connsiteY885" fmla="*/ 216281 h 358279"/>
              <a:gd name="connsiteX886" fmla="*/ 321343 w 1592754"/>
              <a:gd name="connsiteY886" fmla="*/ 215209 h 358279"/>
              <a:gd name="connsiteX887" fmla="*/ 323539 w 1592754"/>
              <a:gd name="connsiteY887" fmla="*/ 210067 h 358279"/>
              <a:gd name="connsiteX888" fmla="*/ 328994 w 1592754"/>
              <a:gd name="connsiteY888" fmla="*/ 206819 h 358279"/>
              <a:gd name="connsiteX889" fmla="*/ 321932 w 1592754"/>
              <a:gd name="connsiteY889" fmla="*/ 207207 h 358279"/>
              <a:gd name="connsiteX890" fmla="*/ 321237 w 1592754"/>
              <a:gd name="connsiteY890" fmla="*/ 207626 h 358279"/>
              <a:gd name="connsiteX891" fmla="*/ 319214 w 1592754"/>
              <a:gd name="connsiteY891" fmla="*/ 218117 h 358279"/>
              <a:gd name="connsiteX892" fmla="*/ 325287 w 1592754"/>
              <a:gd name="connsiteY892" fmla="*/ 221788 h 358279"/>
              <a:gd name="connsiteX893" fmla="*/ 332242 w 1592754"/>
              <a:gd name="connsiteY893" fmla="*/ 221365 h 358279"/>
              <a:gd name="connsiteX894" fmla="*/ 335966 w 1592754"/>
              <a:gd name="connsiteY894" fmla="*/ 216510 h 358279"/>
              <a:gd name="connsiteX895" fmla="*/ 334942 w 1592754"/>
              <a:gd name="connsiteY895" fmla="*/ 210455 h 358279"/>
              <a:gd name="connsiteX896" fmla="*/ 328994 w 1592754"/>
              <a:gd name="connsiteY896" fmla="*/ 206819 h 358279"/>
              <a:gd name="connsiteX897" fmla="*/ 38006 w 1592754"/>
              <a:gd name="connsiteY897" fmla="*/ 205672 h 358279"/>
              <a:gd name="connsiteX898" fmla="*/ 20901 w 1592754"/>
              <a:gd name="connsiteY898" fmla="*/ 209008 h 358279"/>
              <a:gd name="connsiteX899" fmla="*/ 21219 w 1592754"/>
              <a:gd name="connsiteY899" fmla="*/ 210650 h 358279"/>
              <a:gd name="connsiteX900" fmla="*/ 21536 w 1592754"/>
              <a:gd name="connsiteY900" fmla="*/ 212291 h 358279"/>
              <a:gd name="connsiteX901" fmla="*/ 38642 w 1592754"/>
              <a:gd name="connsiteY901" fmla="*/ 208973 h 358279"/>
              <a:gd name="connsiteX902" fmla="*/ 38324 w 1592754"/>
              <a:gd name="connsiteY902" fmla="*/ 207313 h 358279"/>
              <a:gd name="connsiteX903" fmla="*/ 75148 w 1592754"/>
              <a:gd name="connsiteY903" fmla="*/ 205495 h 358279"/>
              <a:gd name="connsiteX904" fmla="*/ 95078 w 1592754"/>
              <a:gd name="connsiteY904" fmla="*/ 208655 h 358279"/>
              <a:gd name="connsiteX905" fmla="*/ 142917 w 1592754"/>
              <a:gd name="connsiteY905" fmla="*/ 208267 h 358279"/>
              <a:gd name="connsiteX906" fmla="*/ 149855 w 1592754"/>
              <a:gd name="connsiteY906" fmla="*/ 209397 h 358279"/>
              <a:gd name="connsiteX907" fmla="*/ 165089 w 1592754"/>
              <a:gd name="connsiteY907" fmla="*/ 211162 h 358279"/>
              <a:gd name="connsiteX908" fmla="*/ 160411 w 1592754"/>
              <a:gd name="connsiteY908" fmla="*/ 230068 h 358279"/>
              <a:gd name="connsiteX909" fmla="*/ 179140 w 1592754"/>
              <a:gd name="connsiteY909" fmla="*/ 233245 h 358279"/>
              <a:gd name="connsiteX910" fmla="*/ 197852 w 1592754"/>
              <a:gd name="connsiteY910" fmla="*/ 230068 h 358279"/>
              <a:gd name="connsiteX911" fmla="*/ 193174 w 1592754"/>
              <a:gd name="connsiteY911" fmla="*/ 211179 h 358279"/>
              <a:gd name="connsiteX912" fmla="*/ 208409 w 1592754"/>
              <a:gd name="connsiteY912" fmla="*/ 209414 h 358279"/>
              <a:gd name="connsiteX913" fmla="*/ 215364 w 1592754"/>
              <a:gd name="connsiteY913" fmla="*/ 208284 h 358279"/>
              <a:gd name="connsiteX914" fmla="*/ 263203 w 1592754"/>
              <a:gd name="connsiteY914" fmla="*/ 208673 h 358279"/>
              <a:gd name="connsiteX915" fmla="*/ 263273 w 1592754"/>
              <a:gd name="connsiteY915" fmla="*/ 208655 h 358279"/>
              <a:gd name="connsiteX916" fmla="*/ 283185 w 1592754"/>
              <a:gd name="connsiteY916" fmla="*/ 205495 h 358279"/>
              <a:gd name="connsiteX917" fmla="*/ 270652 w 1592754"/>
              <a:gd name="connsiteY917" fmla="*/ 219476 h 358279"/>
              <a:gd name="connsiteX918" fmla="*/ 191674 w 1592754"/>
              <a:gd name="connsiteY918" fmla="*/ 233951 h 358279"/>
              <a:gd name="connsiteX919" fmla="*/ 196740 w 1592754"/>
              <a:gd name="connsiteY919" fmla="*/ 254217 h 358279"/>
              <a:gd name="connsiteX920" fmla="*/ 179087 w 1592754"/>
              <a:gd name="connsiteY920" fmla="*/ 258030 h 358279"/>
              <a:gd name="connsiteX921" fmla="*/ 161435 w 1592754"/>
              <a:gd name="connsiteY921" fmla="*/ 254217 h 358279"/>
              <a:gd name="connsiteX922" fmla="*/ 166501 w 1592754"/>
              <a:gd name="connsiteY922" fmla="*/ 233951 h 358279"/>
              <a:gd name="connsiteX923" fmla="*/ 87682 w 1592754"/>
              <a:gd name="connsiteY923" fmla="*/ 219476 h 358279"/>
              <a:gd name="connsiteX924" fmla="*/ 75148 w 1592754"/>
              <a:gd name="connsiteY924" fmla="*/ 205495 h 358279"/>
              <a:gd name="connsiteX925" fmla="*/ 664993 w 1592754"/>
              <a:gd name="connsiteY925" fmla="*/ 195782 h 358279"/>
              <a:gd name="connsiteX926" fmla="*/ 671147 w 1592754"/>
              <a:gd name="connsiteY926" fmla="*/ 203475 h 358279"/>
              <a:gd name="connsiteX927" fmla="*/ 677670 w 1592754"/>
              <a:gd name="connsiteY927" fmla="*/ 201875 h 358279"/>
              <a:gd name="connsiteX928" fmla="*/ 685240 w 1592754"/>
              <a:gd name="connsiteY928" fmla="*/ 201875 h 358279"/>
              <a:gd name="connsiteX929" fmla="*/ 687887 w 1592754"/>
              <a:gd name="connsiteY929" fmla="*/ 203106 h 358279"/>
              <a:gd name="connsiteX930" fmla="*/ 687271 w 1592754"/>
              <a:gd name="connsiteY930" fmla="*/ 207414 h 358279"/>
              <a:gd name="connsiteX931" fmla="*/ 686542 w 1592754"/>
              <a:gd name="connsiteY931" fmla="*/ 212147 h 358279"/>
              <a:gd name="connsiteX932" fmla="*/ 683271 w 1592754"/>
              <a:gd name="connsiteY932" fmla="*/ 215722 h 358279"/>
              <a:gd name="connsiteX933" fmla="*/ 679886 w 1592754"/>
              <a:gd name="connsiteY933" fmla="*/ 218245 h 358279"/>
              <a:gd name="connsiteX934" fmla="*/ 677486 w 1592754"/>
              <a:gd name="connsiteY934" fmla="*/ 225076 h 358279"/>
              <a:gd name="connsiteX935" fmla="*/ 672686 w 1592754"/>
              <a:gd name="connsiteY935" fmla="*/ 228338 h 358279"/>
              <a:gd name="connsiteX936" fmla="*/ 667147 w 1592754"/>
              <a:gd name="connsiteY936" fmla="*/ 228830 h 358279"/>
              <a:gd name="connsiteX937" fmla="*/ 659823 w 1592754"/>
              <a:gd name="connsiteY937" fmla="*/ 231908 h 358279"/>
              <a:gd name="connsiteX938" fmla="*/ 651084 w 1592754"/>
              <a:gd name="connsiteY938" fmla="*/ 224707 h 358279"/>
              <a:gd name="connsiteX939" fmla="*/ 652007 w 1592754"/>
              <a:gd name="connsiteY939" fmla="*/ 219291 h 358279"/>
              <a:gd name="connsiteX940" fmla="*/ 650715 w 1592754"/>
              <a:gd name="connsiteY940" fmla="*/ 214983 h 358279"/>
              <a:gd name="connsiteX941" fmla="*/ 653362 w 1592754"/>
              <a:gd name="connsiteY941" fmla="*/ 209937 h 358279"/>
              <a:gd name="connsiteX942" fmla="*/ 660070 w 1592754"/>
              <a:gd name="connsiteY942" fmla="*/ 198429 h 358279"/>
              <a:gd name="connsiteX943" fmla="*/ 664993 w 1592754"/>
              <a:gd name="connsiteY943" fmla="*/ 195782 h 358279"/>
              <a:gd name="connsiteX944" fmla="*/ 35976 w 1592754"/>
              <a:gd name="connsiteY944" fmla="*/ 189166 h 358279"/>
              <a:gd name="connsiteX945" fmla="*/ 18677 w 1592754"/>
              <a:gd name="connsiteY945" fmla="*/ 191302 h 358279"/>
              <a:gd name="connsiteX946" fmla="*/ 20159 w 1592754"/>
              <a:gd name="connsiteY946" fmla="*/ 203447 h 358279"/>
              <a:gd name="connsiteX947" fmla="*/ 21695 w 1592754"/>
              <a:gd name="connsiteY947" fmla="*/ 203271 h 358279"/>
              <a:gd name="connsiteX948" fmla="*/ 23231 w 1592754"/>
              <a:gd name="connsiteY948" fmla="*/ 203077 h 358279"/>
              <a:gd name="connsiteX949" fmla="*/ 22154 w 1592754"/>
              <a:gd name="connsiteY949" fmla="*/ 194250 h 358279"/>
              <a:gd name="connsiteX950" fmla="*/ 26656 w 1592754"/>
              <a:gd name="connsiteY950" fmla="*/ 193685 h 358279"/>
              <a:gd name="connsiteX951" fmla="*/ 27609 w 1592754"/>
              <a:gd name="connsiteY951" fmla="*/ 201470 h 358279"/>
              <a:gd name="connsiteX952" fmla="*/ 29109 w 1592754"/>
              <a:gd name="connsiteY952" fmla="*/ 201294 h 358279"/>
              <a:gd name="connsiteX953" fmla="*/ 30592 w 1592754"/>
              <a:gd name="connsiteY953" fmla="*/ 201117 h 358279"/>
              <a:gd name="connsiteX954" fmla="*/ 29639 w 1592754"/>
              <a:gd name="connsiteY954" fmla="*/ 193332 h 358279"/>
              <a:gd name="connsiteX955" fmla="*/ 33311 w 1592754"/>
              <a:gd name="connsiteY955" fmla="*/ 192873 h 358279"/>
              <a:gd name="connsiteX956" fmla="*/ 34335 w 1592754"/>
              <a:gd name="connsiteY956" fmla="*/ 201258 h 358279"/>
              <a:gd name="connsiteX957" fmla="*/ 35888 w 1592754"/>
              <a:gd name="connsiteY957" fmla="*/ 201082 h 358279"/>
              <a:gd name="connsiteX958" fmla="*/ 37406 w 1592754"/>
              <a:gd name="connsiteY958" fmla="*/ 200888 h 358279"/>
              <a:gd name="connsiteX959" fmla="*/ 327723 w 1592754"/>
              <a:gd name="connsiteY959" fmla="*/ 186218 h 358279"/>
              <a:gd name="connsiteX960" fmla="*/ 323256 w 1592754"/>
              <a:gd name="connsiteY960" fmla="*/ 187984 h 358279"/>
              <a:gd name="connsiteX961" fmla="*/ 323256 w 1592754"/>
              <a:gd name="connsiteY961" fmla="*/ 198575 h 358279"/>
              <a:gd name="connsiteX962" fmla="*/ 336602 w 1592754"/>
              <a:gd name="connsiteY962" fmla="*/ 199828 h 358279"/>
              <a:gd name="connsiteX963" fmla="*/ 339532 w 1592754"/>
              <a:gd name="connsiteY963" fmla="*/ 194533 h 358279"/>
              <a:gd name="connsiteX964" fmla="*/ 337484 w 1592754"/>
              <a:gd name="connsiteY964" fmla="*/ 189749 h 358279"/>
              <a:gd name="connsiteX965" fmla="*/ 337220 w 1592754"/>
              <a:gd name="connsiteY965" fmla="*/ 189608 h 358279"/>
              <a:gd name="connsiteX966" fmla="*/ 339497 w 1592754"/>
              <a:gd name="connsiteY966" fmla="*/ 189466 h 358279"/>
              <a:gd name="connsiteX967" fmla="*/ 339656 w 1592754"/>
              <a:gd name="connsiteY967" fmla="*/ 187260 h 358279"/>
              <a:gd name="connsiteX968" fmla="*/ 330282 w 1592754"/>
              <a:gd name="connsiteY968" fmla="*/ 186448 h 358279"/>
              <a:gd name="connsiteX969" fmla="*/ 329700 w 1592754"/>
              <a:gd name="connsiteY969" fmla="*/ 193138 h 358279"/>
              <a:gd name="connsiteX970" fmla="*/ 332701 w 1592754"/>
              <a:gd name="connsiteY970" fmla="*/ 193403 h 358279"/>
              <a:gd name="connsiteX971" fmla="*/ 333018 w 1592754"/>
              <a:gd name="connsiteY971" fmla="*/ 189625 h 358279"/>
              <a:gd name="connsiteX972" fmla="*/ 335084 w 1592754"/>
              <a:gd name="connsiteY972" fmla="*/ 190684 h 358279"/>
              <a:gd name="connsiteX973" fmla="*/ 336425 w 1592754"/>
              <a:gd name="connsiteY973" fmla="*/ 193844 h 358279"/>
              <a:gd name="connsiteX974" fmla="*/ 334660 w 1592754"/>
              <a:gd name="connsiteY974" fmla="*/ 197163 h 358279"/>
              <a:gd name="connsiteX975" fmla="*/ 330053 w 1592754"/>
              <a:gd name="connsiteY975" fmla="*/ 197940 h 358279"/>
              <a:gd name="connsiteX976" fmla="*/ 325622 w 1592754"/>
              <a:gd name="connsiteY976" fmla="*/ 196316 h 358279"/>
              <a:gd name="connsiteX977" fmla="*/ 324280 w 1592754"/>
              <a:gd name="connsiteY977" fmla="*/ 192785 h 358279"/>
              <a:gd name="connsiteX978" fmla="*/ 325339 w 1592754"/>
              <a:gd name="connsiteY978" fmla="*/ 190543 h 358279"/>
              <a:gd name="connsiteX979" fmla="*/ 327440 w 1592754"/>
              <a:gd name="connsiteY979" fmla="*/ 189555 h 358279"/>
              <a:gd name="connsiteX980" fmla="*/ 86604 w 1592754"/>
              <a:gd name="connsiteY980" fmla="*/ 180799 h 358279"/>
              <a:gd name="connsiteX981" fmla="*/ 97655 w 1592754"/>
              <a:gd name="connsiteY981" fmla="*/ 182000 h 358279"/>
              <a:gd name="connsiteX982" fmla="*/ 107240 w 1592754"/>
              <a:gd name="connsiteY982" fmla="*/ 182000 h 358279"/>
              <a:gd name="connsiteX983" fmla="*/ 118220 w 1592754"/>
              <a:gd name="connsiteY983" fmla="*/ 181894 h 358279"/>
              <a:gd name="connsiteX984" fmla="*/ 134796 w 1592754"/>
              <a:gd name="connsiteY984" fmla="*/ 182317 h 358279"/>
              <a:gd name="connsiteX985" fmla="*/ 152714 w 1592754"/>
              <a:gd name="connsiteY985" fmla="*/ 186483 h 358279"/>
              <a:gd name="connsiteX986" fmla="*/ 165371 w 1592754"/>
              <a:gd name="connsiteY986" fmla="*/ 187348 h 358279"/>
              <a:gd name="connsiteX987" fmla="*/ 161099 w 1592754"/>
              <a:gd name="connsiteY987" fmla="*/ 205513 h 358279"/>
              <a:gd name="connsiteX988" fmla="*/ 178751 w 1592754"/>
              <a:gd name="connsiteY988" fmla="*/ 207596 h 358279"/>
              <a:gd name="connsiteX989" fmla="*/ 178946 w 1592754"/>
              <a:gd name="connsiteY989" fmla="*/ 207596 h 358279"/>
              <a:gd name="connsiteX990" fmla="*/ 179175 w 1592754"/>
              <a:gd name="connsiteY990" fmla="*/ 207596 h 358279"/>
              <a:gd name="connsiteX991" fmla="*/ 196951 w 1592754"/>
              <a:gd name="connsiteY991" fmla="*/ 205478 h 358279"/>
              <a:gd name="connsiteX992" fmla="*/ 192680 w 1592754"/>
              <a:gd name="connsiteY992" fmla="*/ 187313 h 358279"/>
              <a:gd name="connsiteX993" fmla="*/ 205336 w 1592754"/>
              <a:gd name="connsiteY993" fmla="*/ 186448 h 358279"/>
              <a:gd name="connsiteX994" fmla="*/ 223325 w 1592754"/>
              <a:gd name="connsiteY994" fmla="*/ 182335 h 358279"/>
              <a:gd name="connsiteX995" fmla="*/ 239901 w 1592754"/>
              <a:gd name="connsiteY995" fmla="*/ 181911 h 358279"/>
              <a:gd name="connsiteX996" fmla="*/ 250880 w 1592754"/>
              <a:gd name="connsiteY996" fmla="*/ 182017 h 358279"/>
              <a:gd name="connsiteX997" fmla="*/ 260466 w 1592754"/>
              <a:gd name="connsiteY997" fmla="*/ 182017 h 358279"/>
              <a:gd name="connsiteX998" fmla="*/ 260466 w 1592754"/>
              <a:gd name="connsiteY998" fmla="*/ 182000 h 358279"/>
              <a:gd name="connsiteX999" fmla="*/ 271516 w 1592754"/>
              <a:gd name="connsiteY999" fmla="*/ 180799 h 358279"/>
              <a:gd name="connsiteX1000" fmla="*/ 260925 w 1592754"/>
              <a:gd name="connsiteY1000" fmla="*/ 191232 h 358279"/>
              <a:gd name="connsiteX1001" fmla="*/ 245514 w 1592754"/>
              <a:gd name="connsiteY1001" fmla="*/ 198293 h 358279"/>
              <a:gd name="connsiteX1002" fmla="*/ 207896 w 1592754"/>
              <a:gd name="connsiteY1002" fmla="*/ 206608 h 358279"/>
              <a:gd name="connsiteX1003" fmla="*/ 191108 w 1592754"/>
              <a:gd name="connsiteY1003" fmla="*/ 208496 h 358279"/>
              <a:gd name="connsiteX1004" fmla="*/ 189484 w 1592754"/>
              <a:gd name="connsiteY1004" fmla="*/ 208655 h 358279"/>
              <a:gd name="connsiteX1005" fmla="*/ 194198 w 1592754"/>
              <a:gd name="connsiteY1005" fmla="*/ 227773 h 358279"/>
              <a:gd name="connsiteX1006" fmla="*/ 178999 w 1592754"/>
              <a:gd name="connsiteY1006" fmla="*/ 230350 h 358279"/>
              <a:gd name="connsiteX1007" fmla="*/ 163782 w 1592754"/>
              <a:gd name="connsiteY1007" fmla="*/ 227773 h 358279"/>
              <a:gd name="connsiteX1008" fmla="*/ 168513 w 1592754"/>
              <a:gd name="connsiteY1008" fmla="*/ 208655 h 358279"/>
              <a:gd name="connsiteX1009" fmla="*/ 166871 w 1592754"/>
              <a:gd name="connsiteY1009" fmla="*/ 208496 h 358279"/>
              <a:gd name="connsiteX1010" fmla="*/ 150084 w 1592754"/>
              <a:gd name="connsiteY1010" fmla="*/ 206608 h 358279"/>
              <a:gd name="connsiteX1011" fmla="*/ 112607 w 1592754"/>
              <a:gd name="connsiteY1011" fmla="*/ 198293 h 358279"/>
              <a:gd name="connsiteX1012" fmla="*/ 97196 w 1592754"/>
              <a:gd name="connsiteY1012" fmla="*/ 191232 h 358279"/>
              <a:gd name="connsiteX1013" fmla="*/ 86604 w 1592754"/>
              <a:gd name="connsiteY1013" fmla="*/ 180799 h 358279"/>
              <a:gd name="connsiteX1014" fmla="*/ 747091 w 1592754"/>
              <a:gd name="connsiteY1014" fmla="*/ 180642 h 358279"/>
              <a:gd name="connsiteX1015" fmla="*/ 752015 w 1592754"/>
              <a:gd name="connsiteY1015" fmla="*/ 181750 h 358279"/>
              <a:gd name="connsiteX1016" fmla="*/ 756999 w 1592754"/>
              <a:gd name="connsiteY1016" fmla="*/ 184335 h 358279"/>
              <a:gd name="connsiteX1017" fmla="*/ 761984 w 1592754"/>
              <a:gd name="connsiteY1017" fmla="*/ 184766 h 358279"/>
              <a:gd name="connsiteX1018" fmla="*/ 766908 w 1592754"/>
              <a:gd name="connsiteY1018" fmla="*/ 186304 h 358279"/>
              <a:gd name="connsiteX1019" fmla="*/ 771154 w 1592754"/>
              <a:gd name="connsiteY1019" fmla="*/ 185628 h 358279"/>
              <a:gd name="connsiteX1020" fmla="*/ 781247 w 1592754"/>
              <a:gd name="connsiteY1020" fmla="*/ 194551 h 358279"/>
              <a:gd name="connsiteX1021" fmla="*/ 780693 w 1592754"/>
              <a:gd name="connsiteY1021" fmla="*/ 194674 h 358279"/>
              <a:gd name="connsiteX1022" fmla="*/ 783340 w 1592754"/>
              <a:gd name="connsiteY1022" fmla="*/ 198552 h 358279"/>
              <a:gd name="connsiteX1023" fmla="*/ 783340 w 1592754"/>
              <a:gd name="connsiteY1023" fmla="*/ 203598 h 358279"/>
              <a:gd name="connsiteX1024" fmla="*/ 779770 w 1592754"/>
              <a:gd name="connsiteY1024" fmla="*/ 208276 h 358279"/>
              <a:gd name="connsiteX1025" fmla="*/ 777001 w 1592754"/>
              <a:gd name="connsiteY1025" fmla="*/ 213938 h 358279"/>
              <a:gd name="connsiteX1026" fmla="*/ 773739 w 1592754"/>
              <a:gd name="connsiteY1026" fmla="*/ 217753 h 358279"/>
              <a:gd name="connsiteX1027" fmla="*/ 768077 w 1592754"/>
              <a:gd name="connsiteY1027" fmla="*/ 220030 h 358279"/>
              <a:gd name="connsiteX1028" fmla="*/ 763276 w 1592754"/>
              <a:gd name="connsiteY1028" fmla="*/ 220030 h 358279"/>
              <a:gd name="connsiteX1029" fmla="*/ 758230 w 1592754"/>
              <a:gd name="connsiteY1029" fmla="*/ 222430 h 358279"/>
              <a:gd name="connsiteX1030" fmla="*/ 754292 w 1592754"/>
              <a:gd name="connsiteY1030" fmla="*/ 218245 h 358279"/>
              <a:gd name="connsiteX1031" fmla="*/ 754292 w 1592754"/>
              <a:gd name="connsiteY1031" fmla="*/ 212707 h 358279"/>
              <a:gd name="connsiteX1032" fmla="*/ 750229 w 1592754"/>
              <a:gd name="connsiteY1032" fmla="*/ 205260 h 358279"/>
              <a:gd name="connsiteX1033" fmla="*/ 746968 w 1592754"/>
              <a:gd name="connsiteY1033" fmla="*/ 198798 h 358279"/>
              <a:gd name="connsiteX1034" fmla="*/ 745060 w 1592754"/>
              <a:gd name="connsiteY1034" fmla="*/ 191597 h 358279"/>
              <a:gd name="connsiteX1035" fmla="*/ 745429 w 1592754"/>
              <a:gd name="connsiteY1035" fmla="*/ 187166 h 358279"/>
              <a:gd name="connsiteX1036" fmla="*/ 747091 w 1592754"/>
              <a:gd name="connsiteY1036" fmla="*/ 180642 h 358279"/>
              <a:gd name="connsiteX1037" fmla="*/ 28845 w 1592754"/>
              <a:gd name="connsiteY1037" fmla="*/ 174338 h 358279"/>
              <a:gd name="connsiteX1038" fmla="*/ 32676 w 1592754"/>
              <a:gd name="connsiteY1038" fmla="*/ 174338 h 358279"/>
              <a:gd name="connsiteX1039" fmla="*/ 32676 w 1592754"/>
              <a:gd name="connsiteY1039" fmla="*/ 178045 h 358279"/>
              <a:gd name="connsiteX1040" fmla="*/ 32199 w 1592754"/>
              <a:gd name="connsiteY1040" fmla="*/ 180005 h 358279"/>
              <a:gd name="connsiteX1041" fmla="*/ 30858 w 1592754"/>
              <a:gd name="connsiteY1041" fmla="*/ 180640 h 358279"/>
              <a:gd name="connsiteX1042" fmla="*/ 29322 w 1592754"/>
              <a:gd name="connsiteY1042" fmla="*/ 180058 h 358279"/>
              <a:gd name="connsiteX1043" fmla="*/ 28845 w 1592754"/>
              <a:gd name="connsiteY1043" fmla="*/ 178169 h 358279"/>
              <a:gd name="connsiteX1044" fmla="*/ 21272 w 1592754"/>
              <a:gd name="connsiteY1044" fmla="*/ 174109 h 358279"/>
              <a:gd name="connsiteX1045" fmla="*/ 25914 w 1592754"/>
              <a:gd name="connsiteY1045" fmla="*/ 174198 h 358279"/>
              <a:gd name="connsiteX1046" fmla="*/ 25914 w 1592754"/>
              <a:gd name="connsiteY1046" fmla="*/ 178187 h 358279"/>
              <a:gd name="connsiteX1047" fmla="*/ 25350 w 1592754"/>
              <a:gd name="connsiteY1047" fmla="*/ 180200 h 358279"/>
              <a:gd name="connsiteX1048" fmla="*/ 23708 w 1592754"/>
              <a:gd name="connsiteY1048" fmla="*/ 180835 h 358279"/>
              <a:gd name="connsiteX1049" fmla="*/ 21854 w 1592754"/>
              <a:gd name="connsiteY1049" fmla="*/ 180147 h 358279"/>
              <a:gd name="connsiteX1050" fmla="*/ 21272 w 1592754"/>
              <a:gd name="connsiteY1050" fmla="*/ 178169 h 358279"/>
              <a:gd name="connsiteX1051" fmla="*/ 18359 w 1592754"/>
              <a:gd name="connsiteY1051" fmla="*/ 170843 h 358279"/>
              <a:gd name="connsiteX1052" fmla="*/ 18359 w 1592754"/>
              <a:gd name="connsiteY1052" fmla="*/ 172449 h 358279"/>
              <a:gd name="connsiteX1053" fmla="*/ 18341 w 1592754"/>
              <a:gd name="connsiteY1053" fmla="*/ 178116 h 358279"/>
              <a:gd name="connsiteX1054" fmla="*/ 19647 w 1592754"/>
              <a:gd name="connsiteY1054" fmla="*/ 182599 h 358279"/>
              <a:gd name="connsiteX1055" fmla="*/ 23690 w 1592754"/>
              <a:gd name="connsiteY1055" fmla="*/ 184188 h 358279"/>
              <a:gd name="connsiteX1056" fmla="*/ 27062 w 1592754"/>
              <a:gd name="connsiteY1056" fmla="*/ 182705 h 358279"/>
              <a:gd name="connsiteX1057" fmla="*/ 27644 w 1592754"/>
              <a:gd name="connsiteY1057" fmla="*/ 181717 h 358279"/>
              <a:gd name="connsiteX1058" fmla="*/ 31175 w 1592754"/>
              <a:gd name="connsiteY1058" fmla="*/ 183782 h 358279"/>
              <a:gd name="connsiteX1059" fmla="*/ 34440 w 1592754"/>
              <a:gd name="connsiteY1059" fmla="*/ 182529 h 358279"/>
              <a:gd name="connsiteX1060" fmla="*/ 35658 w 1592754"/>
              <a:gd name="connsiteY1060" fmla="*/ 178910 h 358279"/>
              <a:gd name="connsiteX1061" fmla="*/ 35782 w 1592754"/>
              <a:gd name="connsiteY1061" fmla="*/ 172749 h 358279"/>
              <a:gd name="connsiteX1062" fmla="*/ 35782 w 1592754"/>
              <a:gd name="connsiteY1062" fmla="*/ 171161 h 358279"/>
              <a:gd name="connsiteX1063" fmla="*/ 322497 w 1592754"/>
              <a:gd name="connsiteY1063" fmla="*/ 167736 h 358279"/>
              <a:gd name="connsiteX1064" fmla="*/ 322497 w 1592754"/>
              <a:gd name="connsiteY1064" fmla="*/ 169642 h 358279"/>
              <a:gd name="connsiteX1065" fmla="*/ 322497 w 1592754"/>
              <a:gd name="connsiteY1065" fmla="*/ 171531 h 358279"/>
              <a:gd name="connsiteX1066" fmla="*/ 330141 w 1592754"/>
              <a:gd name="connsiteY1066" fmla="*/ 174391 h 358279"/>
              <a:gd name="connsiteX1067" fmla="*/ 322709 w 1592754"/>
              <a:gd name="connsiteY1067" fmla="*/ 177922 h 358279"/>
              <a:gd name="connsiteX1068" fmla="*/ 322709 w 1592754"/>
              <a:gd name="connsiteY1068" fmla="*/ 179916 h 358279"/>
              <a:gd name="connsiteX1069" fmla="*/ 322709 w 1592754"/>
              <a:gd name="connsiteY1069" fmla="*/ 181911 h 358279"/>
              <a:gd name="connsiteX1070" fmla="*/ 333301 w 1592754"/>
              <a:gd name="connsiteY1070" fmla="*/ 175927 h 358279"/>
              <a:gd name="connsiteX1071" fmla="*/ 339850 w 1592754"/>
              <a:gd name="connsiteY1071" fmla="*/ 175697 h 358279"/>
              <a:gd name="connsiteX1072" fmla="*/ 339850 w 1592754"/>
              <a:gd name="connsiteY1072" fmla="*/ 174020 h 358279"/>
              <a:gd name="connsiteX1073" fmla="*/ 339850 w 1592754"/>
              <a:gd name="connsiteY1073" fmla="*/ 172361 h 358279"/>
              <a:gd name="connsiteX1074" fmla="*/ 333230 w 1592754"/>
              <a:gd name="connsiteY1074" fmla="*/ 172590 h 358279"/>
              <a:gd name="connsiteX1075" fmla="*/ 260872 w 1592754"/>
              <a:gd name="connsiteY1075" fmla="*/ 153279 h 358279"/>
              <a:gd name="connsiteX1076" fmla="*/ 250439 w 1592754"/>
              <a:gd name="connsiteY1076" fmla="*/ 164736 h 358279"/>
              <a:gd name="connsiteX1077" fmla="*/ 235064 w 1592754"/>
              <a:gd name="connsiteY1077" fmla="*/ 174692 h 358279"/>
              <a:gd name="connsiteX1078" fmla="*/ 204754 w 1592754"/>
              <a:gd name="connsiteY1078" fmla="*/ 183607 h 358279"/>
              <a:gd name="connsiteX1079" fmla="*/ 191673 w 1592754"/>
              <a:gd name="connsiteY1079" fmla="*/ 184436 h 358279"/>
              <a:gd name="connsiteX1080" fmla="*/ 188972 w 1592754"/>
              <a:gd name="connsiteY1080" fmla="*/ 184436 h 358279"/>
              <a:gd name="connsiteX1081" fmla="*/ 193350 w 1592754"/>
              <a:gd name="connsiteY1081" fmla="*/ 203025 h 358279"/>
              <a:gd name="connsiteX1082" fmla="*/ 179228 w 1592754"/>
              <a:gd name="connsiteY1082" fmla="*/ 204790 h 358279"/>
              <a:gd name="connsiteX1083" fmla="*/ 179052 w 1592754"/>
              <a:gd name="connsiteY1083" fmla="*/ 204790 h 358279"/>
              <a:gd name="connsiteX1084" fmla="*/ 178857 w 1592754"/>
              <a:gd name="connsiteY1084" fmla="*/ 204790 h 358279"/>
              <a:gd name="connsiteX1085" fmla="*/ 164735 w 1592754"/>
              <a:gd name="connsiteY1085" fmla="*/ 203025 h 358279"/>
              <a:gd name="connsiteX1086" fmla="*/ 169131 w 1592754"/>
              <a:gd name="connsiteY1086" fmla="*/ 184472 h 358279"/>
              <a:gd name="connsiteX1087" fmla="*/ 166430 w 1592754"/>
              <a:gd name="connsiteY1087" fmla="*/ 184472 h 358279"/>
              <a:gd name="connsiteX1088" fmla="*/ 153349 w 1592754"/>
              <a:gd name="connsiteY1088" fmla="*/ 183642 h 358279"/>
              <a:gd name="connsiteX1089" fmla="*/ 123040 w 1592754"/>
              <a:gd name="connsiteY1089" fmla="*/ 174727 h 358279"/>
              <a:gd name="connsiteX1090" fmla="*/ 107629 w 1592754"/>
              <a:gd name="connsiteY1090" fmla="*/ 164754 h 358279"/>
              <a:gd name="connsiteX1091" fmla="*/ 97231 w 1592754"/>
              <a:gd name="connsiteY1091" fmla="*/ 153315 h 358279"/>
              <a:gd name="connsiteX1092" fmla="*/ 108141 w 1592754"/>
              <a:gd name="connsiteY1092" fmla="*/ 154550 h 358279"/>
              <a:gd name="connsiteX1093" fmla="*/ 112377 w 1592754"/>
              <a:gd name="connsiteY1093" fmla="*/ 154744 h 358279"/>
              <a:gd name="connsiteX1094" fmla="*/ 132290 w 1592754"/>
              <a:gd name="connsiteY1094" fmla="*/ 155786 h 358279"/>
              <a:gd name="connsiteX1095" fmla="*/ 134514 w 1592754"/>
              <a:gd name="connsiteY1095" fmla="*/ 156969 h 358279"/>
              <a:gd name="connsiteX1096" fmla="*/ 157003 w 1592754"/>
              <a:gd name="connsiteY1096" fmla="*/ 164153 h 358279"/>
              <a:gd name="connsiteX1097" fmla="*/ 161028 w 1592754"/>
              <a:gd name="connsiteY1097" fmla="*/ 164418 h 358279"/>
              <a:gd name="connsiteX1098" fmla="*/ 165971 w 1592754"/>
              <a:gd name="connsiteY1098" fmla="*/ 164153 h 358279"/>
              <a:gd name="connsiteX1099" fmla="*/ 162087 w 1592754"/>
              <a:gd name="connsiteY1099" fmla="*/ 180306 h 358279"/>
              <a:gd name="connsiteX1100" fmla="*/ 179140 w 1592754"/>
              <a:gd name="connsiteY1100" fmla="*/ 181382 h 358279"/>
              <a:gd name="connsiteX1101" fmla="*/ 196175 w 1592754"/>
              <a:gd name="connsiteY1101" fmla="*/ 180306 h 358279"/>
              <a:gd name="connsiteX1102" fmla="*/ 192309 w 1592754"/>
              <a:gd name="connsiteY1102" fmla="*/ 164153 h 358279"/>
              <a:gd name="connsiteX1103" fmla="*/ 197234 w 1592754"/>
              <a:gd name="connsiteY1103" fmla="*/ 164418 h 358279"/>
              <a:gd name="connsiteX1104" fmla="*/ 201259 w 1592754"/>
              <a:gd name="connsiteY1104" fmla="*/ 164153 h 358279"/>
              <a:gd name="connsiteX1105" fmla="*/ 223766 w 1592754"/>
              <a:gd name="connsiteY1105" fmla="*/ 156969 h 358279"/>
              <a:gd name="connsiteX1106" fmla="*/ 225990 w 1592754"/>
              <a:gd name="connsiteY1106" fmla="*/ 155786 h 358279"/>
              <a:gd name="connsiteX1107" fmla="*/ 245902 w 1592754"/>
              <a:gd name="connsiteY1107" fmla="*/ 154744 h 358279"/>
              <a:gd name="connsiteX1108" fmla="*/ 250121 w 1592754"/>
              <a:gd name="connsiteY1108" fmla="*/ 154550 h 358279"/>
              <a:gd name="connsiteX1109" fmla="*/ 249945 w 1592754"/>
              <a:gd name="connsiteY1109" fmla="*/ 154515 h 358279"/>
              <a:gd name="connsiteX1110" fmla="*/ 260872 w 1592754"/>
              <a:gd name="connsiteY1110" fmla="*/ 153279 h 358279"/>
              <a:gd name="connsiteX1111" fmla="*/ 729429 w 1592754"/>
              <a:gd name="connsiteY1111" fmla="*/ 144949 h 358279"/>
              <a:gd name="connsiteX1112" fmla="*/ 724874 w 1592754"/>
              <a:gd name="connsiteY1112" fmla="*/ 145564 h 358279"/>
              <a:gd name="connsiteX1113" fmla="*/ 720197 w 1592754"/>
              <a:gd name="connsiteY1113" fmla="*/ 147102 h 358279"/>
              <a:gd name="connsiteX1114" fmla="*/ 716689 w 1592754"/>
              <a:gd name="connsiteY1114" fmla="*/ 149318 h 358279"/>
              <a:gd name="connsiteX1115" fmla="*/ 707581 w 1592754"/>
              <a:gd name="connsiteY1115" fmla="*/ 153257 h 358279"/>
              <a:gd name="connsiteX1116" fmla="*/ 704811 w 1592754"/>
              <a:gd name="connsiteY1116" fmla="*/ 157934 h 358279"/>
              <a:gd name="connsiteX1117" fmla="*/ 708750 w 1592754"/>
              <a:gd name="connsiteY1117" fmla="*/ 161872 h 358279"/>
              <a:gd name="connsiteX1118" fmla="*/ 715704 w 1592754"/>
              <a:gd name="connsiteY1118" fmla="*/ 159719 h 358279"/>
              <a:gd name="connsiteX1119" fmla="*/ 722228 w 1592754"/>
              <a:gd name="connsiteY1119" fmla="*/ 154672 h 358279"/>
              <a:gd name="connsiteX1120" fmla="*/ 727644 w 1592754"/>
              <a:gd name="connsiteY1120" fmla="*/ 149872 h 358279"/>
              <a:gd name="connsiteX1121" fmla="*/ 729429 w 1592754"/>
              <a:gd name="connsiteY1121" fmla="*/ 144949 h 358279"/>
              <a:gd name="connsiteX1122" fmla="*/ 945629 w 1592754"/>
              <a:gd name="connsiteY1122" fmla="*/ 135041 h 358279"/>
              <a:gd name="connsiteX1123" fmla="*/ 938428 w 1592754"/>
              <a:gd name="connsiteY1123" fmla="*/ 136271 h 358279"/>
              <a:gd name="connsiteX1124" fmla="*/ 936704 w 1592754"/>
              <a:gd name="connsiteY1124" fmla="*/ 140087 h 358279"/>
              <a:gd name="connsiteX1125" fmla="*/ 937259 w 1592754"/>
              <a:gd name="connsiteY1125" fmla="*/ 143657 h 358279"/>
              <a:gd name="connsiteX1126" fmla="*/ 943413 w 1592754"/>
              <a:gd name="connsiteY1126" fmla="*/ 144333 h 358279"/>
              <a:gd name="connsiteX1127" fmla="*/ 943474 w 1592754"/>
              <a:gd name="connsiteY1127" fmla="*/ 144333 h 358279"/>
              <a:gd name="connsiteX1128" fmla="*/ 947598 w 1592754"/>
              <a:gd name="connsiteY1128" fmla="*/ 137194 h 358279"/>
              <a:gd name="connsiteX1129" fmla="*/ 947612 w 1592754"/>
              <a:gd name="connsiteY1129" fmla="*/ 136869 h 358279"/>
              <a:gd name="connsiteX1130" fmla="*/ 945629 w 1592754"/>
              <a:gd name="connsiteY1130" fmla="*/ 135041 h 358279"/>
              <a:gd name="connsiteX1131" fmla="*/ 967168 w 1592754"/>
              <a:gd name="connsiteY1131" fmla="*/ 128639 h 358279"/>
              <a:gd name="connsiteX1132" fmla="*/ 961568 w 1592754"/>
              <a:gd name="connsiteY1132" fmla="*/ 130486 h 358279"/>
              <a:gd name="connsiteX1133" fmla="*/ 960891 w 1592754"/>
              <a:gd name="connsiteY1133" fmla="*/ 136087 h 358279"/>
              <a:gd name="connsiteX1134" fmla="*/ 964337 w 1592754"/>
              <a:gd name="connsiteY1134" fmla="*/ 139225 h 358279"/>
              <a:gd name="connsiteX1135" fmla="*/ 970491 w 1592754"/>
              <a:gd name="connsiteY1135" fmla="*/ 134610 h 358279"/>
              <a:gd name="connsiteX1136" fmla="*/ 970738 w 1592754"/>
              <a:gd name="connsiteY1136" fmla="*/ 134610 h 358279"/>
              <a:gd name="connsiteX1137" fmla="*/ 970738 w 1592754"/>
              <a:gd name="connsiteY1137" fmla="*/ 129932 h 358279"/>
              <a:gd name="connsiteX1138" fmla="*/ 967168 w 1592754"/>
              <a:gd name="connsiteY1138" fmla="*/ 128639 h 358279"/>
              <a:gd name="connsiteX1139" fmla="*/ 742107 w 1592754"/>
              <a:gd name="connsiteY1139" fmla="*/ 121562 h 358279"/>
              <a:gd name="connsiteX1140" fmla="*/ 747399 w 1592754"/>
              <a:gd name="connsiteY1140" fmla="*/ 123593 h 358279"/>
              <a:gd name="connsiteX1141" fmla="*/ 753553 w 1592754"/>
              <a:gd name="connsiteY1141" fmla="*/ 123593 h 358279"/>
              <a:gd name="connsiteX1142" fmla="*/ 762231 w 1592754"/>
              <a:gd name="connsiteY1142" fmla="*/ 129255 h 358279"/>
              <a:gd name="connsiteX1143" fmla="*/ 764631 w 1592754"/>
              <a:gd name="connsiteY1143" fmla="*/ 136456 h 358279"/>
              <a:gd name="connsiteX1144" fmla="*/ 764631 w 1592754"/>
              <a:gd name="connsiteY1144" fmla="*/ 142056 h 358279"/>
              <a:gd name="connsiteX1145" fmla="*/ 757307 w 1592754"/>
              <a:gd name="connsiteY1145" fmla="*/ 149503 h 358279"/>
              <a:gd name="connsiteX1146" fmla="*/ 757061 w 1592754"/>
              <a:gd name="connsiteY1146" fmla="*/ 149503 h 358279"/>
              <a:gd name="connsiteX1147" fmla="*/ 753553 w 1592754"/>
              <a:gd name="connsiteY1147" fmla="*/ 155657 h 358279"/>
              <a:gd name="connsiteX1148" fmla="*/ 742045 w 1592754"/>
              <a:gd name="connsiteY1148" fmla="*/ 175720 h 358279"/>
              <a:gd name="connsiteX1149" fmla="*/ 736998 w 1592754"/>
              <a:gd name="connsiteY1149" fmla="*/ 182182 h 358279"/>
              <a:gd name="connsiteX1150" fmla="*/ 733244 w 1592754"/>
              <a:gd name="connsiteY1150" fmla="*/ 182674 h 358279"/>
              <a:gd name="connsiteX1151" fmla="*/ 729675 w 1592754"/>
              <a:gd name="connsiteY1151" fmla="*/ 186674 h 358279"/>
              <a:gd name="connsiteX1152" fmla="*/ 730844 w 1592754"/>
              <a:gd name="connsiteY1152" fmla="*/ 193998 h 358279"/>
              <a:gd name="connsiteX1153" fmla="*/ 730844 w 1592754"/>
              <a:gd name="connsiteY1153" fmla="*/ 226554 h 358279"/>
              <a:gd name="connsiteX1154" fmla="*/ 724690 w 1592754"/>
              <a:gd name="connsiteY1154" fmla="*/ 235785 h 358279"/>
              <a:gd name="connsiteX1155" fmla="*/ 718105 w 1592754"/>
              <a:gd name="connsiteY1155" fmla="*/ 242370 h 358279"/>
              <a:gd name="connsiteX1156" fmla="*/ 711950 w 1592754"/>
              <a:gd name="connsiteY1156" fmla="*/ 245509 h 358279"/>
              <a:gd name="connsiteX1157" fmla="*/ 709181 w 1592754"/>
              <a:gd name="connsiteY1157" fmla="*/ 243601 h 358279"/>
              <a:gd name="connsiteX1158" fmla="*/ 704873 w 1592754"/>
              <a:gd name="connsiteY1158" fmla="*/ 241694 h 358279"/>
              <a:gd name="connsiteX1159" fmla="*/ 701488 w 1592754"/>
              <a:gd name="connsiteY1159" fmla="*/ 239047 h 358279"/>
              <a:gd name="connsiteX1160" fmla="*/ 695826 w 1592754"/>
              <a:gd name="connsiteY1160" fmla="*/ 236278 h 358279"/>
              <a:gd name="connsiteX1161" fmla="*/ 692749 w 1592754"/>
              <a:gd name="connsiteY1161" fmla="*/ 230492 h 358279"/>
              <a:gd name="connsiteX1162" fmla="*/ 684072 w 1592754"/>
              <a:gd name="connsiteY1162" fmla="*/ 221630 h 358279"/>
              <a:gd name="connsiteX1163" fmla="*/ 689610 w 1592754"/>
              <a:gd name="connsiteY1163" fmla="*/ 219353 h 358279"/>
              <a:gd name="connsiteX1164" fmla="*/ 697795 w 1592754"/>
              <a:gd name="connsiteY1164" fmla="*/ 222184 h 358279"/>
              <a:gd name="connsiteX1165" fmla="*/ 704380 w 1592754"/>
              <a:gd name="connsiteY1165" fmla="*/ 214491 h 358279"/>
              <a:gd name="connsiteX1166" fmla="*/ 704380 w 1592754"/>
              <a:gd name="connsiteY1166" fmla="*/ 209137 h 358279"/>
              <a:gd name="connsiteX1167" fmla="*/ 704380 w 1592754"/>
              <a:gd name="connsiteY1167" fmla="*/ 201814 h 358279"/>
              <a:gd name="connsiteX1168" fmla="*/ 705550 w 1592754"/>
              <a:gd name="connsiteY1168" fmla="*/ 192029 h 358279"/>
              <a:gd name="connsiteX1169" fmla="*/ 703765 w 1592754"/>
              <a:gd name="connsiteY1169" fmla="*/ 188705 h 358279"/>
              <a:gd name="connsiteX1170" fmla="*/ 698472 w 1592754"/>
              <a:gd name="connsiteY1170" fmla="*/ 187228 h 358279"/>
              <a:gd name="connsiteX1171" fmla="*/ 694287 w 1592754"/>
              <a:gd name="connsiteY1171" fmla="*/ 187966 h 358279"/>
              <a:gd name="connsiteX1172" fmla="*/ 687579 w 1592754"/>
              <a:gd name="connsiteY1172" fmla="*/ 187351 h 358279"/>
              <a:gd name="connsiteX1173" fmla="*/ 685179 w 1592754"/>
              <a:gd name="connsiteY1173" fmla="*/ 185197 h 358279"/>
              <a:gd name="connsiteX1174" fmla="*/ 683825 w 1592754"/>
              <a:gd name="connsiteY1174" fmla="*/ 180274 h 358279"/>
              <a:gd name="connsiteX1175" fmla="*/ 682656 w 1592754"/>
              <a:gd name="connsiteY1175" fmla="*/ 177627 h 358279"/>
              <a:gd name="connsiteX1176" fmla="*/ 682040 w 1592754"/>
              <a:gd name="connsiteY1176" fmla="*/ 172458 h 358279"/>
              <a:gd name="connsiteX1177" fmla="*/ 680378 w 1592754"/>
              <a:gd name="connsiteY1177" fmla="*/ 164889 h 358279"/>
              <a:gd name="connsiteX1178" fmla="*/ 678779 w 1592754"/>
              <a:gd name="connsiteY1178" fmla="*/ 155164 h 358279"/>
              <a:gd name="connsiteX1179" fmla="*/ 678286 w 1592754"/>
              <a:gd name="connsiteY1179" fmla="*/ 145318 h 358279"/>
              <a:gd name="connsiteX1180" fmla="*/ 684440 w 1592754"/>
              <a:gd name="connsiteY1180" fmla="*/ 134179 h 358279"/>
              <a:gd name="connsiteX1181" fmla="*/ 690102 w 1592754"/>
              <a:gd name="connsiteY1181" fmla="*/ 131656 h 358279"/>
              <a:gd name="connsiteX1182" fmla="*/ 695149 w 1592754"/>
              <a:gd name="connsiteY1182" fmla="*/ 134301 h 358279"/>
              <a:gd name="connsiteX1183" fmla="*/ 697549 w 1592754"/>
              <a:gd name="connsiteY1183" fmla="*/ 137502 h 358279"/>
              <a:gd name="connsiteX1184" fmla="*/ 708012 w 1592754"/>
              <a:gd name="connsiteY1184" fmla="*/ 134425 h 358279"/>
              <a:gd name="connsiteX1185" fmla="*/ 715766 w 1592754"/>
              <a:gd name="connsiteY1185" fmla="*/ 132332 h 358279"/>
              <a:gd name="connsiteX1186" fmla="*/ 721428 w 1592754"/>
              <a:gd name="connsiteY1186" fmla="*/ 130301 h 358279"/>
              <a:gd name="connsiteX1187" fmla="*/ 725859 w 1592754"/>
              <a:gd name="connsiteY1187" fmla="*/ 129009 h 358279"/>
              <a:gd name="connsiteX1188" fmla="*/ 732013 w 1592754"/>
              <a:gd name="connsiteY1188" fmla="*/ 126609 h 358279"/>
              <a:gd name="connsiteX1189" fmla="*/ 735521 w 1592754"/>
              <a:gd name="connsiteY1189" fmla="*/ 124332 h 358279"/>
              <a:gd name="connsiteX1190" fmla="*/ 738598 w 1592754"/>
              <a:gd name="connsiteY1190" fmla="*/ 122731 h 358279"/>
              <a:gd name="connsiteX1191" fmla="*/ 742107 w 1592754"/>
              <a:gd name="connsiteY1191" fmla="*/ 121562 h 358279"/>
              <a:gd name="connsiteX1192" fmla="*/ 943782 w 1592754"/>
              <a:gd name="connsiteY1192" fmla="*/ 111470 h 358279"/>
              <a:gd name="connsiteX1193" fmla="*/ 937628 w 1592754"/>
              <a:gd name="connsiteY1193" fmla="*/ 115716 h 358279"/>
              <a:gd name="connsiteX1194" fmla="*/ 938305 w 1592754"/>
              <a:gd name="connsiteY1194" fmla="*/ 121870 h 358279"/>
              <a:gd name="connsiteX1195" fmla="*/ 940951 w 1592754"/>
              <a:gd name="connsiteY1195" fmla="*/ 123471 h 358279"/>
              <a:gd name="connsiteX1196" fmla="*/ 947967 w 1592754"/>
              <a:gd name="connsiteY1196" fmla="*/ 116824 h 358279"/>
              <a:gd name="connsiteX1197" fmla="*/ 948274 w 1592754"/>
              <a:gd name="connsiteY1197" fmla="*/ 116639 h 358279"/>
              <a:gd name="connsiteX1198" fmla="*/ 943782 w 1592754"/>
              <a:gd name="connsiteY1198" fmla="*/ 111470 h 358279"/>
              <a:gd name="connsiteX1199" fmla="*/ 977015 w 1592754"/>
              <a:gd name="connsiteY1199" fmla="*/ 102423 h 358279"/>
              <a:gd name="connsiteX1200" fmla="*/ 962922 w 1592754"/>
              <a:gd name="connsiteY1200" fmla="*/ 107961 h 358279"/>
              <a:gd name="connsiteX1201" fmla="*/ 964953 w 1592754"/>
              <a:gd name="connsiteY1201" fmla="*/ 114608 h 358279"/>
              <a:gd name="connsiteX1202" fmla="*/ 972523 w 1592754"/>
              <a:gd name="connsiteY1202" fmla="*/ 115039 h 358279"/>
              <a:gd name="connsiteX1203" fmla="*/ 977569 w 1592754"/>
              <a:gd name="connsiteY1203" fmla="*/ 107838 h 358279"/>
              <a:gd name="connsiteX1204" fmla="*/ 977015 w 1592754"/>
              <a:gd name="connsiteY1204" fmla="*/ 102423 h 358279"/>
              <a:gd name="connsiteX1205" fmla="*/ 1178137 w 1592754"/>
              <a:gd name="connsiteY1205" fmla="*/ 101007 h 358279"/>
              <a:gd name="connsiteX1206" fmla="*/ 1182261 w 1592754"/>
              <a:gd name="connsiteY1206" fmla="*/ 103407 h 358279"/>
              <a:gd name="connsiteX1207" fmla="*/ 1188415 w 1592754"/>
              <a:gd name="connsiteY1207" fmla="*/ 109131 h 358279"/>
              <a:gd name="connsiteX1208" fmla="*/ 1190261 w 1592754"/>
              <a:gd name="connsiteY1208" fmla="*/ 114793 h 358279"/>
              <a:gd name="connsiteX1209" fmla="*/ 1192661 w 1592754"/>
              <a:gd name="connsiteY1209" fmla="*/ 118547 h 358279"/>
              <a:gd name="connsiteX1210" fmla="*/ 1183122 w 1592754"/>
              <a:gd name="connsiteY1210" fmla="*/ 127409 h 358279"/>
              <a:gd name="connsiteX1211" fmla="*/ 1175614 w 1592754"/>
              <a:gd name="connsiteY1211" fmla="*/ 133563 h 358279"/>
              <a:gd name="connsiteX1212" fmla="*/ 1169829 w 1592754"/>
              <a:gd name="connsiteY1212" fmla="*/ 137441 h 358279"/>
              <a:gd name="connsiteX1213" fmla="*/ 1158321 w 1592754"/>
              <a:gd name="connsiteY1213" fmla="*/ 145503 h 358279"/>
              <a:gd name="connsiteX1214" fmla="*/ 1161090 w 1592754"/>
              <a:gd name="connsiteY1214" fmla="*/ 155103 h 358279"/>
              <a:gd name="connsiteX1215" fmla="*/ 1159182 w 1592754"/>
              <a:gd name="connsiteY1215" fmla="*/ 159535 h 358279"/>
              <a:gd name="connsiteX1216" fmla="*/ 1157643 w 1592754"/>
              <a:gd name="connsiteY1216" fmla="*/ 163596 h 358279"/>
              <a:gd name="connsiteX1217" fmla="*/ 1156474 w 1592754"/>
              <a:gd name="connsiteY1217" fmla="*/ 167904 h 358279"/>
              <a:gd name="connsiteX1218" fmla="*/ 1155674 w 1592754"/>
              <a:gd name="connsiteY1218" fmla="*/ 172458 h 358279"/>
              <a:gd name="connsiteX1219" fmla="*/ 1156289 w 1592754"/>
              <a:gd name="connsiteY1219" fmla="*/ 184274 h 358279"/>
              <a:gd name="connsiteX1220" fmla="*/ 1177583 w 1592754"/>
              <a:gd name="connsiteY1220" fmla="*/ 183782 h 358279"/>
              <a:gd name="connsiteX1221" fmla="*/ 1183122 w 1592754"/>
              <a:gd name="connsiteY1221" fmla="*/ 181629 h 358279"/>
              <a:gd name="connsiteX1222" fmla="*/ 1188415 w 1592754"/>
              <a:gd name="connsiteY1222" fmla="*/ 181074 h 358279"/>
              <a:gd name="connsiteX1223" fmla="*/ 1194200 w 1592754"/>
              <a:gd name="connsiteY1223" fmla="*/ 182613 h 358279"/>
              <a:gd name="connsiteX1224" fmla="*/ 1199862 w 1592754"/>
              <a:gd name="connsiteY1224" fmla="*/ 185751 h 358279"/>
              <a:gd name="connsiteX1225" fmla="*/ 1207247 w 1592754"/>
              <a:gd name="connsiteY1225" fmla="*/ 191906 h 358279"/>
              <a:gd name="connsiteX1226" fmla="*/ 1207924 w 1592754"/>
              <a:gd name="connsiteY1226" fmla="*/ 196953 h 358279"/>
              <a:gd name="connsiteX1227" fmla="*/ 1206877 w 1592754"/>
              <a:gd name="connsiteY1227" fmla="*/ 197075 h 358279"/>
              <a:gd name="connsiteX1228" fmla="*/ 1207616 w 1592754"/>
              <a:gd name="connsiteY1228" fmla="*/ 198922 h 358279"/>
              <a:gd name="connsiteX1229" fmla="*/ 1208109 w 1592754"/>
              <a:gd name="connsiteY1229" fmla="*/ 201630 h 358279"/>
              <a:gd name="connsiteX1230" fmla="*/ 1206262 w 1592754"/>
              <a:gd name="connsiteY1230" fmla="*/ 206000 h 358279"/>
              <a:gd name="connsiteX1231" fmla="*/ 1202569 w 1592754"/>
              <a:gd name="connsiteY1231" fmla="*/ 209754 h 358279"/>
              <a:gd name="connsiteX1232" fmla="*/ 1195369 w 1592754"/>
              <a:gd name="connsiteY1232" fmla="*/ 210185 h 358279"/>
              <a:gd name="connsiteX1233" fmla="*/ 1187553 w 1592754"/>
              <a:gd name="connsiteY1233" fmla="*/ 208830 h 358279"/>
              <a:gd name="connsiteX1234" fmla="*/ 1179553 w 1592754"/>
              <a:gd name="connsiteY1234" fmla="*/ 209507 h 358279"/>
              <a:gd name="connsiteX1235" fmla="*/ 1166321 w 1592754"/>
              <a:gd name="connsiteY1235" fmla="*/ 208399 h 358279"/>
              <a:gd name="connsiteX1236" fmla="*/ 1154012 w 1592754"/>
              <a:gd name="connsiteY1236" fmla="*/ 208399 h 358279"/>
              <a:gd name="connsiteX1237" fmla="*/ 1141704 w 1592754"/>
              <a:gd name="connsiteY1237" fmla="*/ 209384 h 358279"/>
              <a:gd name="connsiteX1238" fmla="*/ 1129949 w 1592754"/>
              <a:gd name="connsiteY1238" fmla="*/ 211046 h 358279"/>
              <a:gd name="connsiteX1239" fmla="*/ 1116594 w 1592754"/>
              <a:gd name="connsiteY1239" fmla="*/ 210738 h 358279"/>
              <a:gd name="connsiteX1240" fmla="*/ 1092900 w 1592754"/>
              <a:gd name="connsiteY1240" fmla="*/ 215600 h 358279"/>
              <a:gd name="connsiteX1241" fmla="*/ 1063852 w 1592754"/>
              <a:gd name="connsiteY1241" fmla="*/ 226678 h 358279"/>
              <a:gd name="connsiteX1242" fmla="*/ 1052774 w 1592754"/>
              <a:gd name="connsiteY1242" fmla="*/ 216215 h 358279"/>
              <a:gd name="connsiteX1243" fmla="*/ 1052774 w 1592754"/>
              <a:gd name="connsiteY1243" fmla="*/ 210061 h 358279"/>
              <a:gd name="connsiteX1244" fmla="*/ 1052097 w 1592754"/>
              <a:gd name="connsiteY1244" fmla="*/ 202553 h 358279"/>
              <a:gd name="connsiteX1245" fmla="*/ 1064406 w 1592754"/>
              <a:gd name="connsiteY1245" fmla="*/ 195845 h 358279"/>
              <a:gd name="connsiteX1246" fmla="*/ 1071545 w 1592754"/>
              <a:gd name="connsiteY1246" fmla="*/ 196522 h 358279"/>
              <a:gd name="connsiteX1247" fmla="*/ 1086315 w 1592754"/>
              <a:gd name="connsiteY1247" fmla="*/ 190921 h 358279"/>
              <a:gd name="connsiteX1248" fmla="*/ 1092469 w 1592754"/>
              <a:gd name="connsiteY1248" fmla="*/ 189752 h 358279"/>
              <a:gd name="connsiteX1249" fmla="*/ 1108655 w 1592754"/>
              <a:gd name="connsiteY1249" fmla="*/ 182982 h 358279"/>
              <a:gd name="connsiteX1250" fmla="*/ 1121333 w 1592754"/>
              <a:gd name="connsiteY1250" fmla="*/ 161319 h 358279"/>
              <a:gd name="connsiteX1251" fmla="*/ 1122626 w 1592754"/>
              <a:gd name="connsiteY1251" fmla="*/ 154057 h 358279"/>
              <a:gd name="connsiteX1252" fmla="*/ 1121333 w 1592754"/>
              <a:gd name="connsiteY1252" fmla="*/ 148333 h 358279"/>
              <a:gd name="connsiteX1253" fmla="*/ 1115178 w 1592754"/>
              <a:gd name="connsiteY1253" fmla="*/ 149318 h 358279"/>
              <a:gd name="connsiteX1254" fmla="*/ 1107117 w 1592754"/>
              <a:gd name="connsiteY1254" fmla="*/ 149872 h 358279"/>
              <a:gd name="connsiteX1255" fmla="*/ 1104655 w 1592754"/>
              <a:gd name="connsiteY1255" fmla="*/ 142549 h 358279"/>
              <a:gd name="connsiteX1256" fmla="*/ 1099854 w 1592754"/>
              <a:gd name="connsiteY1256" fmla="*/ 133748 h 358279"/>
              <a:gd name="connsiteX1257" fmla="*/ 1098624 w 1592754"/>
              <a:gd name="connsiteY1257" fmla="*/ 126670 h 358279"/>
              <a:gd name="connsiteX1258" fmla="*/ 1098008 w 1592754"/>
              <a:gd name="connsiteY1258" fmla="*/ 119840 h 358279"/>
              <a:gd name="connsiteX1259" fmla="*/ 1104163 w 1592754"/>
              <a:gd name="connsiteY1259" fmla="*/ 114731 h 358279"/>
              <a:gd name="connsiteX1260" fmla="*/ 1114994 w 1592754"/>
              <a:gd name="connsiteY1260" fmla="*/ 117316 h 358279"/>
              <a:gd name="connsiteX1261" fmla="*/ 1140842 w 1592754"/>
              <a:gd name="connsiteY1261" fmla="*/ 113008 h 358279"/>
              <a:gd name="connsiteX1262" fmla="*/ 1145335 w 1592754"/>
              <a:gd name="connsiteY1262" fmla="*/ 111777 h 358279"/>
              <a:gd name="connsiteX1263" fmla="*/ 1148535 w 1592754"/>
              <a:gd name="connsiteY1263" fmla="*/ 110546 h 358279"/>
              <a:gd name="connsiteX1264" fmla="*/ 1167921 w 1592754"/>
              <a:gd name="connsiteY1264" fmla="*/ 102361 h 358279"/>
              <a:gd name="connsiteX1265" fmla="*/ 1173398 w 1592754"/>
              <a:gd name="connsiteY1265" fmla="*/ 101684 h 358279"/>
              <a:gd name="connsiteX1266" fmla="*/ 1178137 w 1592754"/>
              <a:gd name="connsiteY1266" fmla="*/ 101007 h 358279"/>
              <a:gd name="connsiteX1267" fmla="*/ 905871 w 1592754"/>
              <a:gd name="connsiteY1267" fmla="*/ 93868 h 358279"/>
              <a:gd name="connsiteX1268" fmla="*/ 911410 w 1592754"/>
              <a:gd name="connsiteY1268" fmla="*/ 101130 h 358279"/>
              <a:gd name="connsiteX1269" fmla="*/ 910117 w 1592754"/>
              <a:gd name="connsiteY1269" fmla="*/ 108453 h 358279"/>
              <a:gd name="connsiteX1270" fmla="*/ 907594 w 1592754"/>
              <a:gd name="connsiteY1270" fmla="*/ 116823 h 358279"/>
              <a:gd name="connsiteX1271" fmla="*/ 903040 w 1592754"/>
              <a:gd name="connsiteY1271" fmla="*/ 122977 h 358279"/>
              <a:gd name="connsiteX1272" fmla="*/ 895471 w 1592754"/>
              <a:gd name="connsiteY1272" fmla="*/ 131347 h 358279"/>
              <a:gd name="connsiteX1273" fmla="*/ 894670 w 1592754"/>
              <a:gd name="connsiteY1273" fmla="*/ 140640 h 358279"/>
              <a:gd name="connsiteX1274" fmla="*/ 895224 w 1592754"/>
              <a:gd name="connsiteY1274" fmla="*/ 146794 h 358279"/>
              <a:gd name="connsiteX1275" fmla="*/ 900147 w 1592754"/>
              <a:gd name="connsiteY1275" fmla="*/ 146794 h 358279"/>
              <a:gd name="connsiteX1276" fmla="*/ 901748 w 1592754"/>
              <a:gd name="connsiteY1276" fmla="*/ 151287 h 358279"/>
              <a:gd name="connsiteX1277" fmla="*/ 904763 w 1592754"/>
              <a:gd name="connsiteY1277" fmla="*/ 158488 h 358279"/>
              <a:gd name="connsiteX1278" fmla="*/ 903717 w 1592754"/>
              <a:gd name="connsiteY1278" fmla="*/ 161380 h 358279"/>
              <a:gd name="connsiteX1279" fmla="*/ 889501 w 1592754"/>
              <a:gd name="connsiteY1279" fmla="*/ 175043 h 358279"/>
              <a:gd name="connsiteX1280" fmla="*/ 890178 w 1592754"/>
              <a:gd name="connsiteY1280" fmla="*/ 180643 h 358279"/>
              <a:gd name="connsiteX1281" fmla="*/ 895593 w 1592754"/>
              <a:gd name="connsiteY1281" fmla="*/ 180643 h 358279"/>
              <a:gd name="connsiteX1282" fmla="*/ 895409 w 1592754"/>
              <a:gd name="connsiteY1282" fmla="*/ 181012 h 358279"/>
              <a:gd name="connsiteX1283" fmla="*/ 900332 w 1592754"/>
              <a:gd name="connsiteY1283" fmla="*/ 184212 h 358279"/>
              <a:gd name="connsiteX1284" fmla="*/ 901809 w 1592754"/>
              <a:gd name="connsiteY1284" fmla="*/ 189505 h 358279"/>
              <a:gd name="connsiteX1285" fmla="*/ 887962 w 1592754"/>
              <a:gd name="connsiteY1285" fmla="*/ 206121 h 358279"/>
              <a:gd name="connsiteX1286" fmla="*/ 865376 w 1592754"/>
              <a:gd name="connsiteY1286" fmla="*/ 217384 h 358279"/>
              <a:gd name="connsiteX1287" fmla="*/ 854360 w 1592754"/>
              <a:gd name="connsiteY1287" fmla="*/ 227231 h 358279"/>
              <a:gd name="connsiteX1288" fmla="*/ 849991 w 1592754"/>
              <a:gd name="connsiteY1288" fmla="*/ 227231 h 358279"/>
              <a:gd name="connsiteX1289" fmla="*/ 843836 w 1592754"/>
              <a:gd name="connsiteY1289" fmla="*/ 225508 h 358279"/>
              <a:gd name="connsiteX1290" fmla="*/ 841190 w 1592754"/>
              <a:gd name="connsiteY1290" fmla="*/ 220092 h 358279"/>
              <a:gd name="connsiteX1291" fmla="*/ 837374 w 1592754"/>
              <a:gd name="connsiteY1291" fmla="*/ 214615 h 358279"/>
              <a:gd name="connsiteX1292" fmla="*/ 835651 w 1592754"/>
              <a:gd name="connsiteY1292" fmla="*/ 204644 h 358279"/>
              <a:gd name="connsiteX1293" fmla="*/ 845436 w 1592754"/>
              <a:gd name="connsiteY1293" fmla="*/ 195229 h 358279"/>
              <a:gd name="connsiteX1294" fmla="*/ 851037 w 1592754"/>
              <a:gd name="connsiteY1294" fmla="*/ 191105 h 358279"/>
              <a:gd name="connsiteX1295" fmla="*/ 855037 w 1592754"/>
              <a:gd name="connsiteY1295" fmla="*/ 186981 h 358279"/>
              <a:gd name="connsiteX1296" fmla="*/ 856083 w 1592754"/>
              <a:gd name="connsiteY1296" fmla="*/ 182981 h 358279"/>
              <a:gd name="connsiteX1297" fmla="*/ 857252 w 1592754"/>
              <a:gd name="connsiteY1297" fmla="*/ 177812 h 358279"/>
              <a:gd name="connsiteX1298" fmla="*/ 855406 w 1592754"/>
              <a:gd name="connsiteY1298" fmla="*/ 173689 h 358279"/>
              <a:gd name="connsiteX1299" fmla="*/ 853190 w 1592754"/>
              <a:gd name="connsiteY1299" fmla="*/ 170119 h 358279"/>
              <a:gd name="connsiteX1300" fmla="*/ 848759 w 1592754"/>
              <a:gd name="connsiteY1300" fmla="*/ 162426 h 358279"/>
              <a:gd name="connsiteX1301" fmla="*/ 855837 w 1592754"/>
              <a:gd name="connsiteY1301" fmla="*/ 155103 h 358279"/>
              <a:gd name="connsiteX1302" fmla="*/ 860575 w 1592754"/>
              <a:gd name="connsiteY1302" fmla="*/ 155103 h 358279"/>
              <a:gd name="connsiteX1303" fmla="*/ 867223 w 1592754"/>
              <a:gd name="connsiteY1303" fmla="*/ 149626 h 358279"/>
              <a:gd name="connsiteX1304" fmla="*/ 868699 w 1592754"/>
              <a:gd name="connsiteY1304" fmla="*/ 139533 h 358279"/>
              <a:gd name="connsiteX1305" fmla="*/ 863529 w 1592754"/>
              <a:gd name="connsiteY1305" fmla="*/ 134732 h 358279"/>
              <a:gd name="connsiteX1306" fmla="*/ 857375 w 1592754"/>
              <a:gd name="connsiteY1306" fmla="*/ 132516 h 358279"/>
              <a:gd name="connsiteX1307" fmla="*/ 853498 w 1592754"/>
              <a:gd name="connsiteY1307" fmla="*/ 128270 h 358279"/>
              <a:gd name="connsiteX1308" fmla="*/ 850298 w 1592754"/>
              <a:gd name="connsiteY1308" fmla="*/ 126116 h 358279"/>
              <a:gd name="connsiteX1309" fmla="*/ 848574 w 1592754"/>
              <a:gd name="connsiteY1309" fmla="*/ 118916 h 358279"/>
              <a:gd name="connsiteX1310" fmla="*/ 851898 w 1592754"/>
              <a:gd name="connsiteY1310" fmla="*/ 116823 h 358279"/>
              <a:gd name="connsiteX1311" fmla="*/ 854421 w 1592754"/>
              <a:gd name="connsiteY1311" fmla="*/ 112946 h 358279"/>
              <a:gd name="connsiteX1312" fmla="*/ 859775 w 1592754"/>
              <a:gd name="connsiteY1312" fmla="*/ 109807 h 358279"/>
              <a:gd name="connsiteX1313" fmla="*/ 866792 w 1592754"/>
              <a:gd name="connsiteY1313" fmla="*/ 109007 h 358279"/>
              <a:gd name="connsiteX1314" fmla="*/ 897193 w 1592754"/>
              <a:gd name="connsiteY1314" fmla="*/ 94483 h 358279"/>
              <a:gd name="connsiteX1315" fmla="*/ 905871 w 1592754"/>
              <a:gd name="connsiteY1315" fmla="*/ 93868 h 358279"/>
              <a:gd name="connsiteX1316" fmla="*/ 1330641 w 1592754"/>
              <a:gd name="connsiteY1316" fmla="*/ 93621 h 358279"/>
              <a:gd name="connsiteX1317" fmla="*/ 1339564 w 1592754"/>
              <a:gd name="connsiteY1317" fmla="*/ 93990 h 358279"/>
              <a:gd name="connsiteX1318" fmla="*/ 1346703 w 1592754"/>
              <a:gd name="connsiteY1318" fmla="*/ 99837 h 358279"/>
              <a:gd name="connsiteX1319" fmla="*/ 1348365 w 1592754"/>
              <a:gd name="connsiteY1319" fmla="*/ 104883 h 358279"/>
              <a:gd name="connsiteX1320" fmla="*/ 1349350 w 1592754"/>
              <a:gd name="connsiteY1320" fmla="*/ 109745 h 358279"/>
              <a:gd name="connsiteX1321" fmla="*/ 1345596 w 1592754"/>
              <a:gd name="connsiteY1321" fmla="*/ 118792 h 358279"/>
              <a:gd name="connsiteX1322" fmla="*/ 1345596 w 1592754"/>
              <a:gd name="connsiteY1322" fmla="*/ 124085 h 358279"/>
              <a:gd name="connsiteX1323" fmla="*/ 1349227 w 1592754"/>
              <a:gd name="connsiteY1323" fmla="*/ 123162 h 358279"/>
              <a:gd name="connsiteX1324" fmla="*/ 1353781 w 1592754"/>
              <a:gd name="connsiteY1324" fmla="*/ 121130 h 358279"/>
              <a:gd name="connsiteX1325" fmla="*/ 1359135 w 1592754"/>
              <a:gd name="connsiteY1325" fmla="*/ 119284 h 358279"/>
              <a:gd name="connsiteX1326" fmla="*/ 1365290 w 1592754"/>
              <a:gd name="connsiteY1326" fmla="*/ 114853 h 358279"/>
              <a:gd name="connsiteX1327" fmla="*/ 1374890 w 1592754"/>
              <a:gd name="connsiteY1327" fmla="*/ 114853 h 358279"/>
              <a:gd name="connsiteX1328" fmla="*/ 1383260 w 1592754"/>
              <a:gd name="connsiteY1328" fmla="*/ 117561 h 358279"/>
              <a:gd name="connsiteX1329" fmla="*/ 1389045 w 1592754"/>
              <a:gd name="connsiteY1329" fmla="*/ 128578 h 358279"/>
              <a:gd name="connsiteX1330" fmla="*/ 1386829 w 1592754"/>
              <a:gd name="connsiteY1330" fmla="*/ 131347 h 358279"/>
              <a:gd name="connsiteX1331" fmla="*/ 1382214 w 1592754"/>
              <a:gd name="connsiteY1331" fmla="*/ 134793 h 358279"/>
              <a:gd name="connsiteX1332" fmla="*/ 1371567 w 1592754"/>
              <a:gd name="connsiteY1332" fmla="*/ 139347 h 358279"/>
              <a:gd name="connsiteX1333" fmla="*/ 1365412 w 1592754"/>
              <a:gd name="connsiteY1333" fmla="*/ 141994 h 358279"/>
              <a:gd name="connsiteX1334" fmla="*/ 1358274 w 1592754"/>
              <a:gd name="connsiteY1334" fmla="*/ 142917 h 358279"/>
              <a:gd name="connsiteX1335" fmla="*/ 1347319 w 1592754"/>
              <a:gd name="connsiteY1335" fmla="*/ 147102 h 358279"/>
              <a:gd name="connsiteX1336" fmla="*/ 1343688 w 1592754"/>
              <a:gd name="connsiteY1336" fmla="*/ 152394 h 358279"/>
              <a:gd name="connsiteX1337" fmla="*/ 1344980 w 1592754"/>
              <a:gd name="connsiteY1337" fmla="*/ 160887 h 358279"/>
              <a:gd name="connsiteX1338" fmla="*/ 1363074 w 1592754"/>
              <a:gd name="connsiteY1338" fmla="*/ 179350 h 358279"/>
              <a:gd name="connsiteX1339" fmla="*/ 1376429 w 1592754"/>
              <a:gd name="connsiteY1339" fmla="*/ 194428 h 358279"/>
              <a:gd name="connsiteX1340" fmla="*/ 1390153 w 1592754"/>
              <a:gd name="connsiteY1340" fmla="*/ 203844 h 358279"/>
              <a:gd name="connsiteX1341" fmla="*/ 1398030 w 1592754"/>
              <a:gd name="connsiteY1341" fmla="*/ 206922 h 358279"/>
              <a:gd name="connsiteX1342" fmla="*/ 1404185 w 1592754"/>
              <a:gd name="connsiteY1342" fmla="*/ 210799 h 358279"/>
              <a:gd name="connsiteX1343" fmla="*/ 1417786 w 1592754"/>
              <a:gd name="connsiteY1343" fmla="*/ 215845 h 358279"/>
              <a:gd name="connsiteX1344" fmla="*/ 1422463 w 1592754"/>
              <a:gd name="connsiteY1344" fmla="*/ 217999 h 358279"/>
              <a:gd name="connsiteX1345" fmla="*/ 1421970 w 1592754"/>
              <a:gd name="connsiteY1345" fmla="*/ 218614 h 358279"/>
              <a:gd name="connsiteX1346" fmla="*/ 1420493 w 1592754"/>
              <a:gd name="connsiteY1346" fmla="*/ 222184 h 358279"/>
              <a:gd name="connsiteX1347" fmla="*/ 1419817 w 1592754"/>
              <a:gd name="connsiteY1347" fmla="*/ 227230 h 358279"/>
              <a:gd name="connsiteX1348" fmla="*/ 1412001 w 1592754"/>
              <a:gd name="connsiteY1348" fmla="*/ 231293 h 358279"/>
              <a:gd name="connsiteX1349" fmla="*/ 1408801 w 1592754"/>
              <a:gd name="connsiteY1349" fmla="*/ 233939 h 358279"/>
              <a:gd name="connsiteX1350" fmla="*/ 1405600 w 1592754"/>
              <a:gd name="connsiteY1350" fmla="*/ 234616 h 358279"/>
              <a:gd name="connsiteX1351" fmla="*/ 1398399 w 1592754"/>
              <a:gd name="connsiteY1351" fmla="*/ 234185 h 358279"/>
              <a:gd name="connsiteX1352" fmla="*/ 1390953 w 1592754"/>
              <a:gd name="connsiteY1352" fmla="*/ 234185 h 358279"/>
              <a:gd name="connsiteX1353" fmla="*/ 1384429 w 1592754"/>
              <a:gd name="connsiteY1353" fmla="*/ 232954 h 358279"/>
              <a:gd name="connsiteX1354" fmla="*/ 1374213 w 1592754"/>
              <a:gd name="connsiteY1354" fmla="*/ 231539 h 358279"/>
              <a:gd name="connsiteX1355" fmla="*/ 1368428 w 1592754"/>
              <a:gd name="connsiteY1355" fmla="*/ 227539 h 358279"/>
              <a:gd name="connsiteX1356" fmla="*/ 1359566 w 1592754"/>
              <a:gd name="connsiteY1356" fmla="*/ 211722 h 358279"/>
              <a:gd name="connsiteX1357" fmla="*/ 1349535 w 1592754"/>
              <a:gd name="connsiteY1357" fmla="*/ 198983 h 358279"/>
              <a:gd name="connsiteX1358" fmla="*/ 1343380 w 1592754"/>
              <a:gd name="connsiteY1358" fmla="*/ 192028 h 358279"/>
              <a:gd name="connsiteX1359" fmla="*/ 1329410 w 1592754"/>
              <a:gd name="connsiteY1359" fmla="*/ 179719 h 358279"/>
              <a:gd name="connsiteX1360" fmla="*/ 1319748 w 1592754"/>
              <a:gd name="connsiteY1360" fmla="*/ 194367 h 358279"/>
              <a:gd name="connsiteX1361" fmla="*/ 1305777 w 1592754"/>
              <a:gd name="connsiteY1361" fmla="*/ 208029 h 358279"/>
              <a:gd name="connsiteX1362" fmla="*/ 1291438 w 1592754"/>
              <a:gd name="connsiteY1362" fmla="*/ 216768 h 358279"/>
              <a:gd name="connsiteX1363" fmla="*/ 1280791 w 1592754"/>
              <a:gd name="connsiteY1363" fmla="*/ 222553 h 358279"/>
              <a:gd name="connsiteX1364" fmla="*/ 1271006 w 1592754"/>
              <a:gd name="connsiteY1364" fmla="*/ 225077 h 358279"/>
              <a:gd name="connsiteX1365" fmla="*/ 1265651 w 1592754"/>
              <a:gd name="connsiteY1365" fmla="*/ 226062 h 358279"/>
              <a:gd name="connsiteX1366" fmla="*/ 1262020 w 1592754"/>
              <a:gd name="connsiteY1366" fmla="*/ 222923 h 358279"/>
              <a:gd name="connsiteX1367" fmla="*/ 1259251 w 1592754"/>
              <a:gd name="connsiteY1367" fmla="*/ 217384 h 358279"/>
              <a:gd name="connsiteX1368" fmla="*/ 1254574 w 1592754"/>
              <a:gd name="connsiteY1368" fmla="*/ 215784 h 358279"/>
              <a:gd name="connsiteX1369" fmla="*/ 1257589 w 1592754"/>
              <a:gd name="connsiteY1369" fmla="*/ 212276 h 358279"/>
              <a:gd name="connsiteX1370" fmla="*/ 1264482 w 1592754"/>
              <a:gd name="connsiteY1370" fmla="*/ 208214 h 358279"/>
              <a:gd name="connsiteX1371" fmla="*/ 1269221 w 1592754"/>
              <a:gd name="connsiteY1371" fmla="*/ 204706 h 358279"/>
              <a:gd name="connsiteX1372" fmla="*/ 1272545 w 1592754"/>
              <a:gd name="connsiteY1372" fmla="*/ 203229 h 358279"/>
              <a:gd name="connsiteX1373" fmla="*/ 1294700 w 1592754"/>
              <a:gd name="connsiteY1373" fmla="*/ 181997 h 358279"/>
              <a:gd name="connsiteX1374" fmla="*/ 1303254 w 1592754"/>
              <a:gd name="connsiteY1374" fmla="*/ 166980 h 358279"/>
              <a:gd name="connsiteX1375" fmla="*/ 1305039 w 1592754"/>
              <a:gd name="connsiteY1375" fmla="*/ 160826 h 358279"/>
              <a:gd name="connsiteX1376" fmla="*/ 1300608 w 1592754"/>
              <a:gd name="connsiteY1376" fmla="*/ 160826 h 358279"/>
              <a:gd name="connsiteX1377" fmla="*/ 1297223 w 1592754"/>
              <a:gd name="connsiteY1377" fmla="*/ 160826 h 358279"/>
              <a:gd name="connsiteX1378" fmla="*/ 1292669 w 1592754"/>
              <a:gd name="connsiteY1378" fmla="*/ 162057 h 358279"/>
              <a:gd name="connsiteX1379" fmla="*/ 1288299 w 1592754"/>
              <a:gd name="connsiteY1379" fmla="*/ 162057 h 358279"/>
              <a:gd name="connsiteX1380" fmla="*/ 1281590 w 1592754"/>
              <a:gd name="connsiteY1380" fmla="*/ 158918 h 358279"/>
              <a:gd name="connsiteX1381" fmla="*/ 1273774 w 1592754"/>
              <a:gd name="connsiteY1381" fmla="*/ 149194 h 358279"/>
              <a:gd name="connsiteX1382" fmla="*/ 1275867 w 1592754"/>
              <a:gd name="connsiteY1382" fmla="*/ 143040 h 358279"/>
              <a:gd name="connsiteX1383" fmla="*/ 1279560 w 1592754"/>
              <a:gd name="connsiteY1383" fmla="*/ 139224 h 358279"/>
              <a:gd name="connsiteX1384" fmla="*/ 1284238 w 1592754"/>
              <a:gd name="connsiteY1384" fmla="*/ 137440 h 358279"/>
              <a:gd name="connsiteX1385" fmla="*/ 1288176 w 1592754"/>
              <a:gd name="connsiteY1385" fmla="*/ 134855 h 358279"/>
              <a:gd name="connsiteX1386" fmla="*/ 1297777 w 1592754"/>
              <a:gd name="connsiteY1386" fmla="*/ 134855 h 358279"/>
              <a:gd name="connsiteX1387" fmla="*/ 1313593 w 1592754"/>
              <a:gd name="connsiteY1387" fmla="*/ 129254 h 358279"/>
              <a:gd name="connsiteX1388" fmla="*/ 1316609 w 1592754"/>
              <a:gd name="connsiteY1388" fmla="*/ 114669 h 358279"/>
              <a:gd name="connsiteX1389" fmla="*/ 1317655 w 1592754"/>
              <a:gd name="connsiteY1389" fmla="*/ 105438 h 358279"/>
              <a:gd name="connsiteX1390" fmla="*/ 1317225 w 1592754"/>
              <a:gd name="connsiteY1390" fmla="*/ 97498 h 358279"/>
              <a:gd name="connsiteX1391" fmla="*/ 1319686 w 1592754"/>
              <a:gd name="connsiteY1391" fmla="*/ 94667 h 358279"/>
              <a:gd name="connsiteX1392" fmla="*/ 1325841 w 1592754"/>
              <a:gd name="connsiteY1392" fmla="*/ 95160 h 358279"/>
              <a:gd name="connsiteX1393" fmla="*/ 1330641 w 1592754"/>
              <a:gd name="connsiteY1393" fmla="*/ 93621 h 358279"/>
              <a:gd name="connsiteX1394" fmla="*/ 478764 w 1592754"/>
              <a:gd name="connsiteY1394" fmla="*/ 91652 h 358279"/>
              <a:gd name="connsiteX1395" fmla="*/ 483318 w 1592754"/>
              <a:gd name="connsiteY1395" fmla="*/ 94175 h 358279"/>
              <a:gd name="connsiteX1396" fmla="*/ 490579 w 1592754"/>
              <a:gd name="connsiteY1396" fmla="*/ 94975 h 358279"/>
              <a:gd name="connsiteX1397" fmla="*/ 497965 w 1592754"/>
              <a:gd name="connsiteY1397" fmla="*/ 94975 h 358279"/>
              <a:gd name="connsiteX1398" fmla="*/ 502765 w 1592754"/>
              <a:gd name="connsiteY1398" fmla="*/ 96206 h 358279"/>
              <a:gd name="connsiteX1399" fmla="*/ 507011 w 1592754"/>
              <a:gd name="connsiteY1399" fmla="*/ 98237 h 358279"/>
              <a:gd name="connsiteX1400" fmla="*/ 511566 w 1592754"/>
              <a:gd name="connsiteY1400" fmla="*/ 105315 h 358279"/>
              <a:gd name="connsiteX1401" fmla="*/ 510765 w 1592754"/>
              <a:gd name="connsiteY1401" fmla="*/ 105622 h 358279"/>
              <a:gd name="connsiteX1402" fmla="*/ 510396 w 1592754"/>
              <a:gd name="connsiteY1402" fmla="*/ 110299 h 358279"/>
              <a:gd name="connsiteX1403" fmla="*/ 510396 w 1592754"/>
              <a:gd name="connsiteY1403" fmla="*/ 117438 h 358279"/>
              <a:gd name="connsiteX1404" fmla="*/ 506765 w 1592754"/>
              <a:gd name="connsiteY1404" fmla="*/ 125193 h 358279"/>
              <a:gd name="connsiteX1405" fmla="*/ 505719 w 1592754"/>
              <a:gd name="connsiteY1405" fmla="*/ 133193 h 358279"/>
              <a:gd name="connsiteX1406" fmla="*/ 504919 w 1592754"/>
              <a:gd name="connsiteY1406" fmla="*/ 147717 h 358279"/>
              <a:gd name="connsiteX1407" fmla="*/ 503626 w 1592754"/>
              <a:gd name="connsiteY1407" fmla="*/ 156579 h 358279"/>
              <a:gd name="connsiteX1408" fmla="*/ 503073 w 1592754"/>
              <a:gd name="connsiteY1408" fmla="*/ 164087 h 358279"/>
              <a:gd name="connsiteX1409" fmla="*/ 504796 w 1592754"/>
              <a:gd name="connsiteY1409" fmla="*/ 169195 h 358279"/>
              <a:gd name="connsiteX1410" fmla="*/ 505288 w 1592754"/>
              <a:gd name="connsiteY1410" fmla="*/ 172149 h 358279"/>
              <a:gd name="connsiteX1411" fmla="*/ 506273 w 1592754"/>
              <a:gd name="connsiteY1411" fmla="*/ 176765 h 358279"/>
              <a:gd name="connsiteX1412" fmla="*/ 503504 w 1592754"/>
              <a:gd name="connsiteY1412" fmla="*/ 186673 h 358279"/>
              <a:gd name="connsiteX1413" fmla="*/ 499996 w 1592754"/>
              <a:gd name="connsiteY1413" fmla="*/ 192089 h 358279"/>
              <a:gd name="connsiteX1414" fmla="*/ 489533 w 1592754"/>
              <a:gd name="connsiteY1414" fmla="*/ 198243 h 358279"/>
              <a:gd name="connsiteX1415" fmla="*/ 480364 w 1592754"/>
              <a:gd name="connsiteY1415" fmla="*/ 206921 h 358279"/>
              <a:gd name="connsiteX1416" fmla="*/ 470702 w 1592754"/>
              <a:gd name="connsiteY1416" fmla="*/ 211291 h 358279"/>
              <a:gd name="connsiteX1417" fmla="*/ 458393 w 1592754"/>
              <a:gd name="connsiteY1417" fmla="*/ 218614 h 358279"/>
              <a:gd name="connsiteX1418" fmla="*/ 450823 w 1592754"/>
              <a:gd name="connsiteY1418" fmla="*/ 221814 h 358279"/>
              <a:gd name="connsiteX1419" fmla="*/ 439007 w 1592754"/>
              <a:gd name="connsiteY1419" fmla="*/ 230308 h 358279"/>
              <a:gd name="connsiteX1420" fmla="*/ 431437 w 1592754"/>
              <a:gd name="connsiteY1420" fmla="*/ 223476 h 358279"/>
              <a:gd name="connsiteX1421" fmla="*/ 426576 w 1592754"/>
              <a:gd name="connsiteY1421" fmla="*/ 219722 h 358279"/>
              <a:gd name="connsiteX1422" fmla="*/ 425221 w 1592754"/>
              <a:gd name="connsiteY1422" fmla="*/ 213568 h 358279"/>
              <a:gd name="connsiteX1423" fmla="*/ 423498 w 1592754"/>
              <a:gd name="connsiteY1423" fmla="*/ 208214 h 358279"/>
              <a:gd name="connsiteX1424" fmla="*/ 426452 w 1592754"/>
              <a:gd name="connsiteY1424" fmla="*/ 204152 h 358279"/>
              <a:gd name="connsiteX1425" fmla="*/ 431007 w 1592754"/>
              <a:gd name="connsiteY1425" fmla="*/ 203721 h 358279"/>
              <a:gd name="connsiteX1426" fmla="*/ 438084 w 1592754"/>
              <a:gd name="connsiteY1426" fmla="*/ 199536 h 358279"/>
              <a:gd name="connsiteX1427" fmla="*/ 445654 w 1592754"/>
              <a:gd name="connsiteY1427" fmla="*/ 196644 h 358279"/>
              <a:gd name="connsiteX1428" fmla="*/ 458762 w 1592754"/>
              <a:gd name="connsiteY1428" fmla="*/ 189381 h 358279"/>
              <a:gd name="connsiteX1429" fmla="*/ 464916 w 1592754"/>
              <a:gd name="connsiteY1429" fmla="*/ 183227 h 358279"/>
              <a:gd name="connsiteX1430" fmla="*/ 464547 w 1592754"/>
              <a:gd name="connsiteY1430" fmla="*/ 169319 h 358279"/>
              <a:gd name="connsiteX1431" fmla="*/ 461286 w 1592754"/>
              <a:gd name="connsiteY1431" fmla="*/ 167349 h 358279"/>
              <a:gd name="connsiteX1432" fmla="*/ 455131 w 1592754"/>
              <a:gd name="connsiteY1432" fmla="*/ 168149 h 358279"/>
              <a:gd name="connsiteX1433" fmla="*/ 449346 w 1592754"/>
              <a:gd name="connsiteY1433" fmla="*/ 170241 h 358279"/>
              <a:gd name="connsiteX1434" fmla="*/ 444976 w 1592754"/>
              <a:gd name="connsiteY1434" fmla="*/ 170796 h 358279"/>
              <a:gd name="connsiteX1435" fmla="*/ 442146 w 1592754"/>
              <a:gd name="connsiteY1435" fmla="*/ 168395 h 358279"/>
              <a:gd name="connsiteX1436" fmla="*/ 440854 w 1592754"/>
              <a:gd name="connsiteY1436" fmla="*/ 161257 h 358279"/>
              <a:gd name="connsiteX1437" fmla="*/ 439622 w 1592754"/>
              <a:gd name="connsiteY1437" fmla="*/ 156272 h 358279"/>
              <a:gd name="connsiteX1438" fmla="*/ 440176 w 1592754"/>
              <a:gd name="connsiteY1438" fmla="*/ 146179 h 358279"/>
              <a:gd name="connsiteX1439" fmla="*/ 446331 w 1592754"/>
              <a:gd name="connsiteY1439" fmla="*/ 140332 h 358279"/>
              <a:gd name="connsiteX1440" fmla="*/ 454516 w 1592754"/>
              <a:gd name="connsiteY1440" fmla="*/ 137748 h 358279"/>
              <a:gd name="connsiteX1441" fmla="*/ 460670 w 1592754"/>
              <a:gd name="connsiteY1441" fmla="*/ 137317 h 358279"/>
              <a:gd name="connsiteX1442" fmla="*/ 468917 w 1592754"/>
              <a:gd name="connsiteY1442" fmla="*/ 133563 h 358279"/>
              <a:gd name="connsiteX1443" fmla="*/ 472917 w 1592754"/>
              <a:gd name="connsiteY1443" fmla="*/ 126054 h 358279"/>
              <a:gd name="connsiteX1444" fmla="*/ 475440 w 1592754"/>
              <a:gd name="connsiteY1444" fmla="*/ 109868 h 358279"/>
              <a:gd name="connsiteX1445" fmla="*/ 471317 w 1592754"/>
              <a:gd name="connsiteY1445" fmla="*/ 99406 h 358279"/>
              <a:gd name="connsiteX1446" fmla="*/ 471317 w 1592754"/>
              <a:gd name="connsiteY1446" fmla="*/ 96452 h 358279"/>
              <a:gd name="connsiteX1447" fmla="*/ 475932 w 1592754"/>
              <a:gd name="connsiteY1447" fmla="*/ 92883 h 358279"/>
              <a:gd name="connsiteX1448" fmla="*/ 478764 w 1592754"/>
              <a:gd name="connsiteY1448" fmla="*/ 91652 h 358279"/>
              <a:gd name="connsiteX1449" fmla="*/ 566156 w 1592754"/>
              <a:gd name="connsiteY1449" fmla="*/ 83467 h 358279"/>
              <a:gd name="connsiteX1450" fmla="*/ 570648 w 1592754"/>
              <a:gd name="connsiteY1450" fmla="*/ 86114 h 358279"/>
              <a:gd name="connsiteX1451" fmla="*/ 574402 w 1592754"/>
              <a:gd name="connsiteY1451" fmla="*/ 86975 h 358279"/>
              <a:gd name="connsiteX1452" fmla="*/ 577295 w 1592754"/>
              <a:gd name="connsiteY1452" fmla="*/ 90236 h 358279"/>
              <a:gd name="connsiteX1453" fmla="*/ 579633 w 1592754"/>
              <a:gd name="connsiteY1453" fmla="*/ 99283 h 358279"/>
              <a:gd name="connsiteX1454" fmla="*/ 572925 w 1592754"/>
              <a:gd name="connsiteY1454" fmla="*/ 111592 h 358279"/>
              <a:gd name="connsiteX1455" fmla="*/ 571633 w 1592754"/>
              <a:gd name="connsiteY1455" fmla="*/ 117746 h 358279"/>
              <a:gd name="connsiteX1456" fmla="*/ 577171 w 1592754"/>
              <a:gd name="connsiteY1456" fmla="*/ 119654 h 358279"/>
              <a:gd name="connsiteX1457" fmla="*/ 582710 w 1592754"/>
              <a:gd name="connsiteY1457" fmla="*/ 116515 h 358279"/>
              <a:gd name="connsiteX1458" fmla="*/ 591634 w 1592754"/>
              <a:gd name="connsiteY1458" fmla="*/ 119654 h 358279"/>
              <a:gd name="connsiteX1459" fmla="*/ 596619 w 1592754"/>
              <a:gd name="connsiteY1459" fmla="*/ 128947 h 358279"/>
              <a:gd name="connsiteX1460" fmla="*/ 597665 w 1592754"/>
              <a:gd name="connsiteY1460" fmla="*/ 135594 h 358279"/>
              <a:gd name="connsiteX1461" fmla="*/ 594649 w 1592754"/>
              <a:gd name="connsiteY1461" fmla="*/ 139040 h 358279"/>
              <a:gd name="connsiteX1462" fmla="*/ 588495 w 1592754"/>
              <a:gd name="connsiteY1462" fmla="*/ 140640 h 358279"/>
              <a:gd name="connsiteX1463" fmla="*/ 583141 w 1592754"/>
              <a:gd name="connsiteY1463" fmla="*/ 144394 h 358279"/>
              <a:gd name="connsiteX1464" fmla="*/ 575633 w 1592754"/>
              <a:gd name="connsiteY1464" fmla="*/ 148579 h 358279"/>
              <a:gd name="connsiteX1465" fmla="*/ 563694 w 1592754"/>
              <a:gd name="connsiteY1465" fmla="*/ 154364 h 358279"/>
              <a:gd name="connsiteX1466" fmla="*/ 559570 w 1592754"/>
              <a:gd name="connsiteY1466" fmla="*/ 167534 h 358279"/>
              <a:gd name="connsiteX1467" fmla="*/ 560001 w 1592754"/>
              <a:gd name="connsiteY1467" fmla="*/ 173688 h 358279"/>
              <a:gd name="connsiteX1468" fmla="*/ 563324 w 1592754"/>
              <a:gd name="connsiteY1468" fmla="*/ 184582 h 358279"/>
              <a:gd name="connsiteX1469" fmla="*/ 572433 w 1592754"/>
              <a:gd name="connsiteY1469" fmla="*/ 188644 h 358279"/>
              <a:gd name="connsiteX1470" fmla="*/ 578956 w 1592754"/>
              <a:gd name="connsiteY1470" fmla="*/ 189505 h 358279"/>
              <a:gd name="connsiteX1471" fmla="*/ 583572 w 1592754"/>
              <a:gd name="connsiteY1471" fmla="*/ 190490 h 358279"/>
              <a:gd name="connsiteX1472" fmla="*/ 588126 w 1592754"/>
              <a:gd name="connsiteY1472" fmla="*/ 192275 h 358279"/>
              <a:gd name="connsiteX1473" fmla="*/ 595265 w 1592754"/>
              <a:gd name="connsiteY1473" fmla="*/ 193013 h 358279"/>
              <a:gd name="connsiteX1474" fmla="*/ 595573 w 1592754"/>
              <a:gd name="connsiteY1474" fmla="*/ 193136 h 358279"/>
              <a:gd name="connsiteX1475" fmla="*/ 599573 w 1592754"/>
              <a:gd name="connsiteY1475" fmla="*/ 202306 h 358279"/>
              <a:gd name="connsiteX1476" fmla="*/ 596004 w 1592754"/>
              <a:gd name="connsiteY1476" fmla="*/ 212522 h 358279"/>
              <a:gd name="connsiteX1477" fmla="*/ 593050 w 1592754"/>
              <a:gd name="connsiteY1477" fmla="*/ 219231 h 358279"/>
              <a:gd name="connsiteX1478" fmla="*/ 585357 w 1592754"/>
              <a:gd name="connsiteY1478" fmla="*/ 220400 h 358279"/>
              <a:gd name="connsiteX1479" fmla="*/ 577787 w 1592754"/>
              <a:gd name="connsiteY1479" fmla="*/ 222184 h 358279"/>
              <a:gd name="connsiteX1480" fmla="*/ 572494 w 1592754"/>
              <a:gd name="connsiteY1480" fmla="*/ 219907 h 358279"/>
              <a:gd name="connsiteX1481" fmla="*/ 564309 w 1592754"/>
              <a:gd name="connsiteY1481" fmla="*/ 219107 h 358279"/>
              <a:gd name="connsiteX1482" fmla="*/ 556247 w 1592754"/>
              <a:gd name="connsiteY1482" fmla="*/ 219107 h 358279"/>
              <a:gd name="connsiteX1483" fmla="*/ 549416 w 1592754"/>
              <a:gd name="connsiteY1483" fmla="*/ 217138 h 358279"/>
              <a:gd name="connsiteX1484" fmla="*/ 539446 w 1592754"/>
              <a:gd name="connsiteY1484" fmla="*/ 216584 h 358279"/>
              <a:gd name="connsiteX1485" fmla="*/ 534400 w 1592754"/>
              <a:gd name="connsiteY1485" fmla="*/ 213814 h 358279"/>
              <a:gd name="connsiteX1486" fmla="*/ 529722 w 1592754"/>
              <a:gd name="connsiteY1486" fmla="*/ 206306 h 358279"/>
              <a:gd name="connsiteX1487" fmla="*/ 529107 w 1592754"/>
              <a:gd name="connsiteY1487" fmla="*/ 197567 h 358279"/>
              <a:gd name="connsiteX1488" fmla="*/ 526952 w 1592754"/>
              <a:gd name="connsiteY1488" fmla="*/ 187166 h 358279"/>
              <a:gd name="connsiteX1489" fmla="*/ 526522 w 1592754"/>
              <a:gd name="connsiteY1489" fmla="*/ 180643 h 358279"/>
              <a:gd name="connsiteX1490" fmla="*/ 525722 w 1592754"/>
              <a:gd name="connsiteY1490" fmla="*/ 174489 h 358279"/>
              <a:gd name="connsiteX1491" fmla="*/ 524737 w 1592754"/>
              <a:gd name="connsiteY1491" fmla="*/ 164827 h 358279"/>
              <a:gd name="connsiteX1492" fmla="*/ 527322 w 1592754"/>
              <a:gd name="connsiteY1492" fmla="*/ 149256 h 358279"/>
              <a:gd name="connsiteX1493" fmla="*/ 529476 w 1592754"/>
              <a:gd name="connsiteY1493" fmla="*/ 144394 h 358279"/>
              <a:gd name="connsiteX1494" fmla="*/ 531322 w 1592754"/>
              <a:gd name="connsiteY1494" fmla="*/ 136394 h 358279"/>
              <a:gd name="connsiteX1495" fmla="*/ 533045 w 1592754"/>
              <a:gd name="connsiteY1495" fmla="*/ 128209 h 358279"/>
              <a:gd name="connsiteX1496" fmla="*/ 533784 w 1592754"/>
              <a:gd name="connsiteY1496" fmla="*/ 115469 h 358279"/>
              <a:gd name="connsiteX1497" fmla="*/ 535630 w 1592754"/>
              <a:gd name="connsiteY1497" fmla="*/ 107715 h 358279"/>
              <a:gd name="connsiteX1498" fmla="*/ 538277 w 1592754"/>
              <a:gd name="connsiteY1498" fmla="*/ 95406 h 358279"/>
              <a:gd name="connsiteX1499" fmla="*/ 538584 w 1592754"/>
              <a:gd name="connsiteY1499" fmla="*/ 86975 h 358279"/>
              <a:gd name="connsiteX1500" fmla="*/ 543446 w 1592754"/>
              <a:gd name="connsiteY1500" fmla="*/ 83528 h 358279"/>
              <a:gd name="connsiteX1501" fmla="*/ 549600 w 1592754"/>
              <a:gd name="connsiteY1501" fmla="*/ 84821 h 358279"/>
              <a:gd name="connsiteX1502" fmla="*/ 555078 w 1592754"/>
              <a:gd name="connsiteY1502" fmla="*/ 83652 h 358279"/>
              <a:gd name="connsiteX1503" fmla="*/ 560001 w 1592754"/>
              <a:gd name="connsiteY1503" fmla="*/ 84637 h 358279"/>
              <a:gd name="connsiteX1504" fmla="*/ 566156 w 1592754"/>
              <a:gd name="connsiteY1504" fmla="*/ 83467 h 358279"/>
              <a:gd name="connsiteX1505" fmla="*/ 178964 w 1592754"/>
              <a:gd name="connsiteY1505" fmla="*/ 83075 h 358279"/>
              <a:gd name="connsiteX1506" fmla="*/ 175433 w 1592754"/>
              <a:gd name="connsiteY1506" fmla="*/ 88070 h 358279"/>
              <a:gd name="connsiteX1507" fmla="*/ 175433 w 1592754"/>
              <a:gd name="connsiteY1507" fmla="*/ 88317 h 358279"/>
              <a:gd name="connsiteX1508" fmla="*/ 172450 w 1592754"/>
              <a:gd name="connsiteY1508" fmla="*/ 103728 h 358279"/>
              <a:gd name="connsiteX1509" fmla="*/ 172220 w 1592754"/>
              <a:gd name="connsiteY1509" fmla="*/ 104876 h 358279"/>
              <a:gd name="connsiteX1510" fmla="*/ 170031 w 1592754"/>
              <a:gd name="connsiteY1510" fmla="*/ 104876 h 358279"/>
              <a:gd name="connsiteX1511" fmla="*/ 116332 w 1592754"/>
              <a:gd name="connsiteY1511" fmla="*/ 97126 h 358279"/>
              <a:gd name="connsiteX1512" fmla="*/ 121010 w 1592754"/>
              <a:gd name="connsiteY1512" fmla="*/ 108653 h 358279"/>
              <a:gd name="connsiteX1513" fmla="*/ 133773 w 1592754"/>
              <a:gd name="connsiteY1513" fmla="*/ 116632 h 358279"/>
              <a:gd name="connsiteX1514" fmla="*/ 134832 w 1592754"/>
              <a:gd name="connsiteY1514" fmla="*/ 116844 h 358279"/>
              <a:gd name="connsiteX1515" fmla="*/ 134832 w 1592754"/>
              <a:gd name="connsiteY1515" fmla="*/ 117921 h 358279"/>
              <a:gd name="connsiteX1516" fmla="*/ 134902 w 1592754"/>
              <a:gd name="connsiteY1516" fmla="*/ 117921 h 358279"/>
              <a:gd name="connsiteX1517" fmla="*/ 139580 w 1592754"/>
              <a:gd name="connsiteY1517" fmla="*/ 127348 h 358279"/>
              <a:gd name="connsiteX1518" fmla="*/ 149448 w 1592754"/>
              <a:gd name="connsiteY1518" fmla="*/ 130472 h 358279"/>
              <a:gd name="connsiteX1519" fmla="*/ 150772 w 1592754"/>
              <a:gd name="connsiteY1519" fmla="*/ 130472 h 358279"/>
              <a:gd name="connsiteX1520" fmla="*/ 151884 w 1592754"/>
              <a:gd name="connsiteY1520" fmla="*/ 130331 h 358279"/>
              <a:gd name="connsiteX1521" fmla="*/ 152273 w 1592754"/>
              <a:gd name="connsiteY1521" fmla="*/ 131372 h 358279"/>
              <a:gd name="connsiteX1522" fmla="*/ 159651 w 1592754"/>
              <a:gd name="connsiteY1522" fmla="*/ 137480 h 358279"/>
              <a:gd name="connsiteX1523" fmla="*/ 163429 w 1592754"/>
              <a:gd name="connsiteY1523" fmla="*/ 138045 h 358279"/>
              <a:gd name="connsiteX1524" fmla="*/ 168319 w 1592754"/>
              <a:gd name="connsiteY1524" fmla="*/ 137198 h 358279"/>
              <a:gd name="connsiteX1525" fmla="*/ 170914 w 1592754"/>
              <a:gd name="connsiteY1525" fmla="*/ 136121 h 358279"/>
              <a:gd name="connsiteX1526" fmla="*/ 167101 w 1592754"/>
              <a:gd name="connsiteY1526" fmla="*/ 151708 h 358279"/>
              <a:gd name="connsiteX1527" fmla="*/ 191109 w 1592754"/>
              <a:gd name="connsiteY1527" fmla="*/ 151708 h 358279"/>
              <a:gd name="connsiteX1528" fmla="*/ 187278 w 1592754"/>
              <a:gd name="connsiteY1528" fmla="*/ 136103 h 358279"/>
              <a:gd name="connsiteX1529" fmla="*/ 189891 w 1592754"/>
              <a:gd name="connsiteY1529" fmla="*/ 137198 h 358279"/>
              <a:gd name="connsiteX1530" fmla="*/ 194763 w 1592754"/>
              <a:gd name="connsiteY1530" fmla="*/ 138045 h 358279"/>
              <a:gd name="connsiteX1531" fmla="*/ 198540 w 1592754"/>
              <a:gd name="connsiteY1531" fmla="*/ 137480 h 358279"/>
              <a:gd name="connsiteX1532" fmla="*/ 205919 w 1592754"/>
              <a:gd name="connsiteY1532" fmla="*/ 131372 h 358279"/>
              <a:gd name="connsiteX1533" fmla="*/ 206308 w 1592754"/>
              <a:gd name="connsiteY1533" fmla="*/ 130331 h 358279"/>
              <a:gd name="connsiteX1534" fmla="*/ 207420 w 1592754"/>
              <a:gd name="connsiteY1534" fmla="*/ 130472 h 358279"/>
              <a:gd name="connsiteX1535" fmla="*/ 208744 w 1592754"/>
              <a:gd name="connsiteY1535" fmla="*/ 130472 h 358279"/>
              <a:gd name="connsiteX1536" fmla="*/ 218612 w 1592754"/>
              <a:gd name="connsiteY1536" fmla="*/ 127348 h 358279"/>
              <a:gd name="connsiteX1537" fmla="*/ 223289 w 1592754"/>
              <a:gd name="connsiteY1537" fmla="*/ 117903 h 358279"/>
              <a:gd name="connsiteX1538" fmla="*/ 223289 w 1592754"/>
              <a:gd name="connsiteY1538" fmla="*/ 116844 h 358279"/>
              <a:gd name="connsiteX1539" fmla="*/ 224349 w 1592754"/>
              <a:gd name="connsiteY1539" fmla="*/ 116632 h 358279"/>
              <a:gd name="connsiteX1540" fmla="*/ 237094 w 1592754"/>
              <a:gd name="connsiteY1540" fmla="*/ 108653 h 358279"/>
              <a:gd name="connsiteX1541" fmla="*/ 241772 w 1592754"/>
              <a:gd name="connsiteY1541" fmla="*/ 97126 h 358279"/>
              <a:gd name="connsiteX1542" fmla="*/ 188125 w 1592754"/>
              <a:gd name="connsiteY1542" fmla="*/ 104876 h 358279"/>
              <a:gd name="connsiteX1543" fmla="*/ 185936 w 1592754"/>
              <a:gd name="connsiteY1543" fmla="*/ 104876 h 358279"/>
              <a:gd name="connsiteX1544" fmla="*/ 185707 w 1592754"/>
              <a:gd name="connsiteY1544" fmla="*/ 103728 h 358279"/>
              <a:gd name="connsiteX1545" fmla="*/ 182724 w 1592754"/>
              <a:gd name="connsiteY1545" fmla="*/ 88317 h 358279"/>
              <a:gd name="connsiteX1546" fmla="*/ 182724 w 1592754"/>
              <a:gd name="connsiteY1546" fmla="*/ 88070 h 358279"/>
              <a:gd name="connsiteX1547" fmla="*/ 179193 w 1592754"/>
              <a:gd name="connsiteY1547" fmla="*/ 83075 h 358279"/>
              <a:gd name="connsiteX1548" fmla="*/ 206732 w 1592754"/>
              <a:gd name="connsiteY1548" fmla="*/ 82457 h 358279"/>
              <a:gd name="connsiteX1549" fmla="*/ 213634 w 1592754"/>
              <a:gd name="connsiteY1549" fmla="*/ 86923 h 358279"/>
              <a:gd name="connsiteX1550" fmla="*/ 205443 w 1592754"/>
              <a:gd name="connsiteY1550" fmla="*/ 87364 h 358279"/>
              <a:gd name="connsiteX1551" fmla="*/ 199335 w 1592754"/>
              <a:gd name="connsiteY1551" fmla="*/ 82916 h 358279"/>
              <a:gd name="connsiteX1552" fmla="*/ 206732 w 1592754"/>
              <a:gd name="connsiteY1552" fmla="*/ 82457 h 358279"/>
              <a:gd name="connsiteX1553" fmla="*/ 985939 w 1592754"/>
              <a:gd name="connsiteY1553" fmla="*/ 81744 h 358279"/>
              <a:gd name="connsiteX1554" fmla="*/ 992093 w 1592754"/>
              <a:gd name="connsiteY1554" fmla="*/ 84144 h 358279"/>
              <a:gd name="connsiteX1555" fmla="*/ 1004401 w 1592754"/>
              <a:gd name="connsiteY1555" fmla="*/ 85067 h 358279"/>
              <a:gd name="connsiteX1556" fmla="*/ 1004956 w 1592754"/>
              <a:gd name="connsiteY1556" fmla="*/ 85375 h 358279"/>
              <a:gd name="connsiteX1557" fmla="*/ 1007048 w 1592754"/>
              <a:gd name="connsiteY1557" fmla="*/ 90421 h 358279"/>
              <a:gd name="connsiteX1558" fmla="*/ 1011294 w 1592754"/>
              <a:gd name="connsiteY1558" fmla="*/ 99038 h 358279"/>
              <a:gd name="connsiteX1559" fmla="*/ 1007848 w 1592754"/>
              <a:gd name="connsiteY1559" fmla="*/ 106361 h 358279"/>
              <a:gd name="connsiteX1560" fmla="*/ 1006248 w 1592754"/>
              <a:gd name="connsiteY1560" fmla="*/ 113131 h 358279"/>
              <a:gd name="connsiteX1561" fmla="*/ 1000094 w 1592754"/>
              <a:gd name="connsiteY1561" fmla="*/ 124024 h 358279"/>
              <a:gd name="connsiteX1562" fmla="*/ 994555 w 1592754"/>
              <a:gd name="connsiteY1562" fmla="*/ 130179 h 358279"/>
              <a:gd name="connsiteX1563" fmla="*/ 982246 w 1592754"/>
              <a:gd name="connsiteY1563" fmla="*/ 155903 h 358279"/>
              <a:gd name="connsiteX1564" fmla="*/ 978123 w 1592754"/>
              <a:gd name="connsiteY1564" fmla="*/ 160027 h 358279"/>
              <a:gd name="connsiteX1565" fmla="*/ 973076 w 1592754"/>
              <a:gd name="connsiteY1565" fmla="*/ 160027 h 358279"/>
              <a:gd name="connsiteX1566" fmla="*/ 967783 w 1592754"/>
              <a:gd name="connsiteY1566" fmla="*/ 161750 h 358279"/>
              <a:gd name="connsiteX1567" fmla="*/ 959906 w 1592754"/>
              <a:gd name="connsiteY1567" fmla="*/ 164150 h 358279"/>
              <a:gd name="connsiteX1568" fmla="*/ 959906 w 1592754"/>
              <a:gd name="connsiteY1568" fmla="*/ 170304 h 358279"/>
              <a:gd name="connsiteX1569" fmla="*/ 966060 w 1592754"/>
              <a:gd name="connsiteY1569" fmla="*/ 169196 h 358279"/>
              <a:gd name="connsiteX1570" fmla="*/ 970861 w 1592754"/>
              <a:gd name="connsiteY1570" fmla="*/ 166981 h 358279"/>
              <a:gd name="connsiteX1571" fmla="*/ 977507 w 1592754"/>
              <a:gd name="connsiteY1571" fmla="*/ 169074 h 358279"/>
              <a:gd name="connsiteX1572" fmla="*/ 980154 w 1592754"/>
              <a:gd name="connsiteY1572" fmla="*/ 172150 h 358279"/>
              <a:gd name="connsiteX1573" fmla="*/ 981877 w 1592754"/>
              <a:gd name="connsiteY1573" fmla="*/ 180520 h 358279"/>
              <a:gd name="connsiteX1574" fmla="*/ 980831 w 1592754"/>
              <a:gd name="connsiteY1574" fmla="*/ 183967 h 358279"/>
              <a:gd name="connsiteX1575" fmla="*/ 974677 w 1592754"/>
              <a:gd name="connsiteY1575" fmla="*/ 188213 h 358279"/>
              <a:gd name="connsiteX1576" fmla="*/ 967783 w 1592754"/>
              <a:gd name="connsiteY1576" fmla="*/ 190737 h 358279"/>
              <a:gd name="connsiteX1577" fmla="*/ 965630 w 1592754"/>
              <a:gd name="connsiteY1577" fmla="*/ 194737 h 358279"/>
              <a:gd name="connsiteX1578" fmla="*/ 968953 w 1592754"/>
              <a:gd name="connsiteY1578" fmla="*/ 197383 h 358279"/>
              <a:gd name="connsiteX1579" fmla="*/ 978123 w 1592754"/>
              <a:gd name="connsiteY1579" fmla="*/ 195660 h 358279"/>
              <a:gd name="connsiteX1580" fmla="*/ 985016 w 1592754"/>
              <a:gd name="connsiteY1580" fmla="*/ 195660 h 358279"/>
              <a:gd name="connsiteX1581" fmla="*/ 993508 w 1592754"/>
              <a:gd name="connsiteY1581" fmla="*/ 193937 h 358279"/>
              <a:gd name="connsiteX1582" fmla="*/ 1000955 w 1592754"/>
              <a:gd name="connsiteY1582" fmla="*/ 193937 h 358279"/>
              <a:gd name="connsiteX1583" fmla="*/ 1007109 w 1592754"/>
              <a:gd name="connsiteY1583" fmla="*/ 203599 h 358279"/>
              <a:gd name="connsiteX1584" fmla="*/ 996216 w 1592754"/>
              <a:gd name="connsiteY1584" fmla="*/ 219293 h 358279"/>
              <a:gd name="connsiteX1585" fmla="*/ 986308 w 1592754"/>
              <a:gd name="connsiteY1585" fmla="*/ 217569 h 358279"/>
              <a:gd name="connsiteX1586" fmla="*/ 969937 w 1592754"/>
              <a:gd name="connsiteY1586" fmla="*/ 218246 h 358279"/>
              <a:gd name="connsiteX1587" fmla="*/ 961014 w 1592754"/>
              <a:gd name="connsiteY1587" fmla="*/ 217692 h 358279"/>
              <a:gd name="connsiteX1588" fmla="*/ 953198 w 1592754"/>
              <a:gd name="connsiteY1588" fmla="*/ 218493 h 358279"/>
              <a:gd name="connsiteX1589" fmla="*/ 944459 w 1592754"/>
              <a:gd name="connsiteY1589" fmla="*/ 219970 h 358279"/>
              <a:gd name="connsiteX1590" fmla="*/ 933812 w 1592754"/>
              <a:gd name="connsiteY1590" fmla="*/ 222062 h 358279"/>
              <a:gd name="connsiteX1591" fmla="*/ 922796 w 1592754"/>
              <a:gd name="connsiteY1591" fmla="*/ 223169 h 358279"/>
              <a:gd name="connsiteX1592" fmla="*/ 911472 w 1592754"/>
              <a:gd name="connsiteY1592" fmla="*/ 226616 h 358279"/>
              <a:gd name="connsiteX1593" fmla="*/ 904333 w 1592754"/>
              <a:gd name="connsiteY1593" fmla="*/ 222862 h 358279"/>
              <a:gd name="connsiteX1594" fmla="*/ 902733 w 1592754"/>
              <a:gd name="connsiteY1594" fmla="*/ 213322 h 358279"/>
              <a:gd name="connsiteX1595" fmla="*/ 903102 w 1592754"/>
              <a:gd name="connsiteY1595" fmla="*/ 208953 h 358279"/>
              <a:gd name="connsiteX1596" fmla="*/ 905502 w 1592754"/>
              <a:gd name="connsiteY1596" fmla="*/ 203907 h 358279"/>
              <a:gd name="connsiteX1597" fmla="*/ 908149 w 1592754"/>
              <a:gd name="connsiteY1597" fmla="*/ 201753 h 358279"/>
              <a:gd name="connsiteX1598" fmla="*/ 911472 w 1592754"/>
              <a:gd name="connsiteY1598" fmla="*/ 203353 h 358279"/>
              <a:gd name="connsiteX1599" fmla="*/ 921196 w 1592754"/>
              <a:gd name="connsiteY1599" fmla="*/ 200030 h 358279"/>
              <a:gd name="connsiteX1600" fmla="*/ 933505 w 1592754"/>
              <a:gd name="connsiteY1600" fmla="*/ 194614 h 358279"/>
              <a:gd name="connsiteX1601" fmla="*/ 931473 w 1592754"/>
              <a:gd name="connsiteY1601" fmla="*/ 191168 h 358279"/>
              <a:gd name="connsiteX1602" fmla="*/ 926427 w 1592754"/>
              <a:gd name="connsiteY1602" fmla="*/ 190491 h 358279"/>
              <a:gd name="connsiteX1603" fmla="*/ 922180 w 1592754"/>
              <a:gd name="connsiteY1603" fmla="*/ 188336 h 358279"/>
              <a:gd name="connsiteX1604" fmla="*/ 922180 w 1592754"/>
              <a:gd name="connsiteY1604" fmla="*/ 184213 h 358279"/>
              <a:gd name="connsiteX1605" fmla="*/ 922735 w 1592754"/>
              <a:gd name="connsiteY1605" fmla="*/ 179167 h 358279"/>
              <a:gd name="connsiteX1606" fmla="*/ 925504 w 1592754"/>
              <a:gd name="connsiteY1606" fmla="*/ 175474 h 358279"/>
              <a:gd name="connsiteX1607" fmla="*/ 928335 w 1592754"/>
              <a:gd name="connsiteY1607" fmla="*/ 176397 h 358279"/>
              <a:gd name="connsiteX1608" fmla="*/ 931351 w 1592754"/>
              <a:gd name="connsiteY1608" fmla="*/ 175843 h 358279"/>
              <a:gd name="connsiteX1609" fmla="*/ 934305 w 1592754"/>
              <a:gd name="connsiteY1609" fmla="*/ 175843 h 358279"/>
              <a:gd name="connsiteX1610" fmla="*/ 936951 w 1592754"/>
              <a:gd name="connsiteY1610" fmla="*/ 173443 h 358279"/>
              <a:gd name="connsiteX1611" fmla="*/ 937628 w 1592754"/>
              <a:gd name="connsiteY1611" fmla="*/ 167288 h 358279"/>
              <a:gd name="connsiteX1612" fmla="*/ 933996 w 1592754"/>
              <a:gd name="connsiteY1612" fmla="*/ 166796 h 358279"/>
              <a:gd name="connsiteX1613" fmla="*/ 929381 w 1592754"/>
              <a:gd name="connsiteY1613" fmla="*/ 168089 h 358279"/>
              <a:gd name="connsiteX1614" fmla="*/ 925134 w 1592754"/>
              <a:gd name="connsiteY1614" fmla="*/ 169012 h 358279"/>
              <a:gd name="connsiteX1615" fmla="*/ 921688 w 1592754"/>
              <a:gd name="connsiteY1615" fmla="*/ 168519 h 358279"/>
              <a:gd name="connsiteX1616" fmla="*/ 919965 w 1592754"/>
              <a:gd name="connsiteY1616" fmla="*/ 165811 h 358279"/>
              <a:gd name="connsiteX1617" fmla="*/ 918611 w 1592754"/>
              <a:gd name="connsiteY1617" fmla="*/ 161873 h 358279"/>
              <a:gd name="connsiteX1618" fmla="*/ 915534 w 1592754"/>
              <a:gd name="connsiteY1618" fmla="*/ 156149 h 358279"/>
              <a:gd name="connsiteX1619" fmla="*/ 913810 w 1592754"/>
              <a:gd name="connsiteY1619" fmla="*/ 149995 h 358279"/>
              <a:gd name="connsiteX1620" fmla="*/ 917134 w 1592754"/>
              <a:gd name="connsiteY1620" fmla="*/ 140333 h 358279"/>
              <a:gd name="connsiteX1621" fmla="*/ 915534 w 1592754"/>
              <a:gd name="connsiteY1621" fmla="*/ 124763 h 358279"/>
              <a:gd name="connsiteX1622" fmla="*/ 913564 w 1592754"/>
              <a:gd name="connsiteY1622" fmla="*/ 118116 h 358279"/>
              <a:gd name="connsiteX1623" fmla="*/ 914364 w 1592754"/>
              <a:gd name="connsiteY1623" fmla="*/ 113069 h 358279"/>
              <a:gd name="connsiteX1624" fmla="*/ 916088 w 1592754"/>
              <a:gd name="connsiteY1624" fmla="*/ 104453 h 358279"/>
              <a:gd name="connsiteX1625" fmla="*/ 920334 w 1592754"/>
              <a:gd name="connsiteY1625" fmla="*/ 95715 h 358279"/>
              <a:gd name="connsiteX1626" fmla="*/ 925811 w 1592754"/>
              <a:gd name="connsiteY1626" fmla="*/ 99038 h 358279"/>
              <a:gd name="connsiteX1627" fmla="*/ 930981 w 1592754"/>
              <a:gd name="connsiteY1627" fmla="*/ 98484 h 358279"/>
              <a:gd name="connsiteX1628" fmla="*/ 937751 w 1592754"/>
              <a:gd name="connsiteY1628" fmla="*/ 96330 h 358279"/>
              <a:gd name="connsiteX1629" fmla="*/ 949320 w 1592754"/>
              <a:gd name="connsiteY1629" fmla="*/ 91591 h 358279"/>
              <a:gd name="connsiteX1630" fmla="*/ 958491 w 1592754"/>
              <a:gd name="connsiteY1630" fmla="*/ 90668 h 358279"/>
              <a:gd name="connsiteX1631" fmla="*/ 985939 w 1592754"/>
              <a:gd name="connsiteY1631" fmla="*/ 81744 h 358279"/>
              <a:gd name="connsiteX1632" fmla="*/ 58360 w 1592754"/>
              <a:gd name="connsiteY1632" fmla="*/ 74653 h 358279"/>
              <a:gd name="connsiteX1633" fmla="*/ 57636 w 1592754"/>
              <a:gd name="connsiteY1633" fmla="*/ 74936 h 358279"/>
              <a:gd name="connsiteX1634" fmla="*/ 56948 w 1592754"/>
              <a:gd name="connsiteY1634" fmla="*/ 75377 h 358279"/>
              <a:gd name="connsiteX1635" fmla="*/ 56136 w 1592754"/>
              <a:gd name="connsiteY1635" fmla="*/ 76295 h 358279"/>
              <a:gd name="connsiteX1636" fmla="*/ 55218 w 1592754"/>
              <a:gd name="connsiteY1636" fmla="*/ 77072 h 358279"/>
              <a:gd name="connsiteX1637" fmla="*/ 54406 w 1592754"/>
              <a:gd name="connsiteY1637" fmla="*/ 77337 h 358279"/>
              <a:gd name="connsiteX1638" fmla="*/ 54229 w 1592754"/>
              <a:gd name="connsiteY1638" fmla="*/ 77813 h 358279"/>
              <a:gd name="connsiteX1639" fmla="*/ 54211 w 1592754"/>
              <a:gd name="connsiteY1639" fmla="*/ 77813 h 358279"/>
              <a:gd name="connsiteX1640" fmla="*/ 54123 w 1592754"/>
              <a:gd name="connsiteY1640" fmla="*/ 78731 h 358279"/>
              <a:gd name="connsiteX1641" fmla="*/ 54476 w 1592754"/>
              <a:gd name="connsiteY1641" fmla="*/ 79084 h 358279"/>
              <a:gd name="connsiteX1642" fmla="*/ 56242 w 1592754"/>
              <a:gd name="connsiteY1642" fmla="*/ 79755 h 358279"/>
              <a:gd name="connsiteX1643" fmla="*/ 57901 w 1592754"/>
              <a:gd name="connsiteY1643" fmla="*/ 81873 h 358279"/>
              <a:gd name="connsiteX1644" fmla="*/ 58360 w 1592754"/>
              <a:gd name="connsiteY1644" fmla="*/ 83197 h 358279"/>
              <a:gd name="connsiteX1645" fmla="*/ 57883 w 1592754"/>
              <a:gd name="connsiteY1645" fmla="*/ 84627 h 358279"/>
              <a:gd name="connsiteX1646" fmla="*/ 57265 w 1592754"/>
              <a:gd name="connsiteY1646" fmla="*/ 85386 h 358279"/>
              <a:gd name="connsiteX1647" fmla="*/ 56648 w 1592754"/>
              <a:gd name="connsiteY1647" fmla="*/ 86675 h 358279"/>
              <a:gd name="connsiteX1648" fmla="*/ 56648 w 1592754"/>
              <a:gd name="connsiteY1648" fmla="*/ 88052 h 358279"/>
              <a:gd name="connsiteX1649" fmla="*/ 57813 w 1592754"/>
              <a:gd name="connsiteY1649" fmla="*/ 89252 h 358279"/>
              <a:gd name="connsiteX1650" fmla="*/ 58536 w 1592754"/>
              <a:gd name="connsiteY1650" fmla="*/ 89658 h 358279"/>
              <a:gd name="connsiteX1651" fmla="*/ 59543 w 1592754"/>
              <a:gd name="connsiteY1651" fmla="*/ 90311 h 358279"/>
              <a:gd name="connsiteX1652" fmla="*/ 60160 w 1592754"/>
              <a:gd name="connsiteY1652" fmla="*/ 90311 h 358279"/>
              <a:gd name="connsiteX1653" fmla="*/ 60584 w 1592754"/>
              <a:gd name="connsiteY1653" fmla="*/ 89711 h 358279"/>
              <a:gd name="connsiteX1654" fmla="*/ 60972 w 1592754"/>
              <a:gd name="connsiteY1654" fmla="*/ 88776 h 358279"/>
              <a:gd name="connsiteX1655" fmla="*/ 61573 w 1592754"/>
              <a:gd name="connsiteY1655" fmla="*/ 87946 h 358279"/>
              <a:gd name="connsiteX1656" fmla="*/ 62173 w 1592754"/>
              <a:gd name="connsiteY1656" fmla="*/ 87769 h 358279"/>
              <a:gd name="connsiteX1657" fmla="*/ 63938 w 1592754"/>
              <a:gd name="connsiteY1657" fmla="*/ 89288 h 358279"/>
              <a:gd name="connsiteX1658" fmla="*/ 63938 w 1592754"/>
              <a:gd name="connsiteY1658" fmla="*/ 90700 h 358279"/>
              <a:gd name="connsiteX1659" fmla="*/ 63356 w 1592754"/>
              <a:gd name="connsiteY1659" fmla="*/ 93101 h 358279"/>
              <a:gd name="connsiteX1660" fmla="*/ 62844 w 1592754"/>
              <a:gd name="connsiteY1660" fmla="*/ 94336 h 358279"/>
              <a:gd name="connsiteX1661" fmla="*/ 62544 w 1592754"/>
              <a:gd name="connsiteY1661" fmla="*/ 95660 h 358279"/>
              <a:gd name="connsiteX1662" fmla="*/ 62085 w 1592754"/>
              <a:gd name="connsiteY1662" fmla="*/ 96260 h 358279"/>
              <a:gd name="connsiteX1663" fmla="*/ 62261 w 1592754"/>
              <a:gd name="connsiteY1663" fmla="*/ 97072 h 358279"/>
              <a:gd name="connsiteX1664" fmla="*/ 63091 w 1592754"/>
              <a:gd name="connsiteY1664" fmla="*/ 97461 h 358279"/>
              <a:gd name="connsiteX1665" fmla="*/ 63973 w 1592754"/>
              <a:gd name="connsiteY1665" fmla="*/ 97990 h 358279"/>
              <a:gd name="connsiteX1666" fmla="*/ 64980 w 1592754"/>
              <a:gd name="connsiteY1666" fmla="*/ 97814 h 358279"/>
              <a:gd name="connsiteX1667" fmla="*/ 66657 w 1592754"/>
              <a:gd name="connsiteY1667" fmla="*/ 97690 h 358279"/>
              <a:gd name="connsiteX1668" fmla="*/ 66957 w 1592754"/>
              <a:gd name="connsiteY1668" fmla="*/ 95307 h 358279"/>
              <a:gd name="connsiteX1669" fmla="*/ 67416 w 1592754"/>
              <a:gd name="connsiteY1669" fmla="*/ 94018 h 358279"/>
              <a:gd name="connsiteX1670" fmla="*/ 67945 w 1592754"/>
              <a:gd name="connsiteY1670" fmla="*/ 91706 h 358279"/>
              <a:gd name="connsiteX1671" fmla="*/ 68493 w 1592754"/>
              <a:gd name="connsiteY1671" fmla="*/ 90047 h 358279"/>
              <a:gd name="connsiteX1672" fmla="*/ 68493 w 1592754"/>
              <a:gd name="connsiteY1672" fmla="*/ 87964 h 358279"/>
              <a:gd name="connsiteX1673" fmla="*/ 68899 w 1592754"/>
              <a:gd name="connsiteY1673" fmla="*/ 85986 h 358279"/>
              <a:gd name="connsiteX1674" fmla="*/ 68634 w 1592754"/>
              <a:gd name="connsiteY1674" fmla="*/ 84963 h 358279"/>
              <a:gd name="connsiteX1675" fmla="*/ 67751 w 1592754"/>
              <a:gd name="connsiteY1675" fmla="*/ 83497 h 358279"/>
              <a:gd name="connsiteX1676" fmla="*/ 67098 w 1592754"/>
              <a:gd name="connsiteY1676" fmla="*/ 83109 h 358279"/>
              <a:gd name="connsiteX1677" fmla="*/ 66674 w 1592754"/>
              <a:gd name="connsiteY1677" fmla="*/ 82827 h 358279"/>
              <a:gd name="connsiteX1678" fmla="*/ 65880 w 1592754"/>
              <a:gd name="connsiteY1678" fmla="*/ 82456 h 358279"/>
              <a:gd name="connsiteX1679" fmla="*/ 65033 w 1592754"/>
              <a:gd name="connsiteY1679" fmla="*/ 81556 h 358279"/>
              <a:gd name="connsiteX1680" fmla="*/ 64115 w 1592754"/>
              <a:gd name="connsiteY1680" fmla="*/ 80408 h 358279"/>
              <a:gd name="connsiteX1681" fmla="*/ 62455 w 1592754"/>
              <a:gd name="connsiteY1681" fmla="*/ 78643 h 358279"/>
              <a:gd name="connsiteX1682" fmla="*/ 61590 w 1592754"/>
              <a:gd name="connsiteY1682" fmla="*/ 77619 h 358279"/>
              <a:gd name="connsiteX1683" fmla="*/ 61078 w 1592754"/>
              <a:gd name="connsiteY1683" fmla="*/ 76313 h 358279"/>
              <a:gd name="connsiteX1684" fmla="*/ 60249 w 1592754"/>
              <a:gd name="connsiteY1684" fmla="*/ 75466 h 358279"/>
              <a:gd name="connsiteX1685" fmla="*/ 59719 w 1592754"/>
              <a:gd name="connsiteY1685" fmla="*/ 74901 h 358279"/>
              <a:gd name="connsiteX1686" fmla="*/ 58360 w 1592754"/>
              <a:gd name="connsiteY1686" fmla="*/ 74653 h 358279"/>
              <a:gd name="connsiteX1687" fmla="*/ 214317 w 1592754"/>
              <a:gd name="connsiteY1687" fmla="*/ 74585 h 358279"/>
              <a:gd name="connsiteX1688" fmla="*/ 221365 w 1592754"/>
              <a:gd name="connsiteY1688" fmla="*/ 75554 h 358279"/>
              <a:gd name="connsiteX1689" fmla="*/ 214657 w 1592754"/>
              <a:gd name="connsiteY1689" fmla="*/ 79332 h 358279"/>
              <a:gd name="connsiteX1690" fmla="*/ 207490 w 1592754"/>
              <a:gd name="connsiteY1690" fmla="*/ 77072 h 358279"/>
              <a:gd name="connsiteX1691" fmla="*/ 214304 w 1592754"/>
              <a:gd name="connsiteY1691" fmla="*/ 74583 h 358279"/>
              <a:gd name="connsiteX1692" fmla="*/ 214322 w 1592754"/>
              <a:gd name="connsiteY1692" fmla="*/ 74583 h 358279"/>
              <a:gd name="connsiteX1693" fmla="*/ 214317 w 1592754"/>
              <a:gd name="connsiteY1693" fmla="*/ 74585 h 358279"/>
              <a:gd name="connsiteX1694" fmla="*/ 298578 w 1592754"/>
              <a:gd name="connsiteY1694" fmla="*/ 66286 h 358279"/>
              <a:gd name="connsiteX1695" fmla="*/ 297625 w 1592754"/>
              <a:gd name="connsiteY1695" fmla="*/ 66498 h 358279"/>
              <a:gd name="connsiteX1696" fmla="*/ 296707 w 1592754"/>
              <a:gd name="connsiteY1696" fmla="*/ 67663 h 358279"/>
              <a:gd name="connsiteX1697" fmla="*/ 294941 w 1592754"/>
              <a:gd name="connsiteY1697" fmla="*/ 69534 h 358279"/>
              <a:gd name="connsiteX1698" fmla="*/ 293070 w 1592754"/>
              <a:gd name="connsiteY1698" fmla="*/ 71052 h 358279"/>
              <a:gd name="connsiteX1699" fmla="*/ 292329 w 1592754"/>
              <a:gd name="connsiteY1699" fmla="*/ 72006 h 358279"/>
              <a:gd name="connsiteX1700" fmla="*/ 291958 w 1592754"/>
              <a:gd name="connsiteY1700" fmla="*/ 72765 h 358279"/>
              <a:gd name="connsiteX1701" fmla="*/ 291393 w 1592754"/>
              <a:gd name="connsiteY1701" fmla="*/ 72765 h 358279"/>
              <a:gd name="connsiteX1702" fmla="*/ 290263 w 1592754"/>
              <a:gd name="connsiteY1702" fmla="*/ 72235 h 358279"/>
              <a:gd name="connsiteX1703" fmla="*/ 290133 w 1592754"/>
              <a:gd name="connsiteY1703" fmla="*/ 72104 h 358279"/>
              <a:gd name="connsiteX1704" fmla="*/ 290263 w 1592754"/>
              <a:gd name="connsiteY1704" fmla="*/ 71494 h 358279"/>
              <a:gd name="connsiteX1705" fmla="*/ 291340 w 1592754"/>
              <a:gd name="connsiteY1705" fmla="*/ 70099 h 358279"/>
              <a:gd name="connsiteX1706" fmla="*/ 291058 w 1592754"/>
              <a:gd name="connsiteY1706" fmla="*/ 69834 h 358279"/>
              <a:gd name="connsiteX1707" fmla="*/ 288481 w 1592754"/>
              <a:gd name="connsiteY1707" fmla="*/ 70382 h 358279"/>
              <a:gd name="connsiteX1708" fmla="*/ 287845 w 1592754"/>
              <a:gd name="connsiteY1708" fmla="*/ 70223 h 358279"/>
              <a:gd name="connsiteX1709" fmla="*/ 287051 w 1592754"/>
              <a:gd name="connsiteY1709" fmla="*/ 70540 h 358279"/>
              <a:gd name="connsiteX1710" fmla="*/ 285603 w 1592754"/>
              <a:gd name="connsiteY1710" fmla="*/ 71847 h 358279"/>
              <a:gd name="connsiteX1711" fmla="*/ 284615 w 1592754"/>
              <a:gd name="connsiteY1711" fmla="*/ 73612 h 358279"/>
              <a:gd name="connsiteX1712" fmla="*/ 284932 w 1592754"/>
              <a:gd name="connsiteY1712" fmla="*/ 74442 h 358279"/>
              <a:gd name="connsiteX1713" fmla="*/ 287545 w 1592754"/>
              <a:gd name="connsiteY1713" fmla="*/ 74883 h 358279"/>
              <a:gd name="connsiteX1714" fmla="*/ 288304 w 1592754"/>
              <a:gd name="connsiteY1714" fmla="*/ 74883 h 358279"/>
              <a:gd name="connsiteX1715" fmla="*/ 290069 w 1592754"/>
              <a:gd name="connsiteY1715" fmla="*/ 74724 h 358279"/>
              <a:gd name="connsiteX1716" fmla="*/ 291605 w 1592754"/>
              <a:gd name="connsiteY1716" fmla="*/ 75554 h 358279"/>
              <a:gd name="connsiteX1717" fmla="*/ 292753 w 1592754"/>
              <a:gd name="connsiteY1717" fmla="*/ 76383 h 358279"/>
              <a:gd name="connsiteX1718" fmla="*/ 294165 w 1592754"/>
              <a:gd name="connsiteY1718" fmla="*/ 77549 h 358279"/>
              <a:gd name="connsiteX1719" fmla="*/ 295118 w 1592754"/>
              <a:gd name="connsiteY1719" fmla="*/ 78219 h 358279"/>
              <a:gd name="connsiteX1720" fmla="*/ 296071 w 1592754"/>
              <a:gd name="connsiteY1720" fmla="*/ 78855 h 358279"/>
              <a:gd name="connsiteX1721" fmla="*/ 297837 w 1592754"/>
              <a:gd name="connsiteY1721" fmla="*/ 80338 h 358279"/>
              <a:gd name="connsiteX1722" fmla="*/ 298949 w 1592754"/>
              <a:gd name="connsiteY1722" fmla="*/ 81238 h 358279"/>
              <a:gd name="connsiteX1723" fmla="*/ 299990 w 1592754"/>
              <a:gd name="connsiteY1723" fmla="*/ 82121 h 358279"/>
              <a:gd name="connsiteX1724" fmla="*/ 298807 w 1592754"/>
              <a:gd name="connsiteY1724" fmla="*/ 82438 h 358279"/>
              <a:gd name="connsiteX1725" fmla="*/ 297731 w 1592754"/>
              <a:gd name="connsiteY1725" fmla="*/ 82032 h 358279"/>
              <a:gd name="connsiteX1726" fmla="*/ 297272 w 1592754"/>
              <a:gd name="connsiteY1726" fmla="*/ 81185 h 358279"/>
              <a:gd name="connsiteX1727" fmla="*/ 296619 w 1592754"/>
              <a:gd name="connsiteY1727" fmla="*/ 80567 h 358279"/>
              <a:gd name="connsiteX1728" fmla="*/ 295877 w 1592754"/>
              <a:gd name="connsiteY1728" fmla="*/ 79755 h 358279"/>
              <a:gd name="connsiteX1729" fmla="*/ 295312 w 1592754"/>
              <a:gd name="connsiteY1729" fmla="*/ 79632 h 358279"/>
              <a:gd name="connsiteX1730" fmla="*/ 294571 w 1592754"/>
              <a:gd name="connsiteY1730" fmla="*/ 79243 h 358279"/>
              <a:gd name="connsiteX1731" fmla="*/ 293794 w 1592754"/>
              <a:gd name="connsiteY1731" fmla="*/ 78678 h 358279"/>
              <a:gd name="connsiteX1732" fmla="*/ 292717 w 1592754"/>
              <a:gd name="connsiteY1732" fmla="*/ 77955 h 358279"/>
              <a:gd name="connsiteX1733" fmla="*/ 291888 w 1592754"/>
              <a:gd name="connsiteY1733" fmla="*/ 77231 h 358279"/>
              <a:gd name="connsiteX1734" fmla="*/ 291376 w 1592754"/>
              <a:gd name="connsiteY1734" fmla="*/ 77107 h 358279"/>
              <a:gd name="connsiteX1735" fmla="*/ 290493 w 1592754"/>
              <a:gd name="connsiteY1735" fmla="*/ 76278 h 358279"/>
              <a:gd name="connsiteX1736" fmla="*/ 288445 w 1592754"/>
              <a:gd name="connsiteY1736" fmla="*/ 77037 h 358279"/>
              <a:gd name="connsiteX1737" fmla="*/ 287492 w 1592754"/>
              <a:gd name="connsiteY1737" fmla="*/ 77619 h 358279"/>
              <a:gd name="connsiteX1738" fmla="*/ 287157 w 1592754"/>
              <a:gd name="connsiteY1738" fmla="*/ 78343 h 358279"/>
              <a:gd name="connsiteX1739" fmla="*/ 287704 w 1592754"/>
              <a:gd name="connsiteY1739" fmla="*/ 78943 h 358279"/>
              <a:gd name="connsiteX1740" fmla="*/ 288728 w 1592754"/>
              <a:gd name="connsiteY1740" fmla="*/ 79314 h 358279"/>
              <a:gd name="connsiteX1741" fmla="*/ 289716 w 1592754"/>
              <a:gd name="connsiteY1741" fmla="*/ 79543 h 358279"/>
              <a:gd name="connsiteX1742" fmla="*/ 290175 w 1592754"/>
              <a:gd name="connsiteY1742" fmla="*/ 80161 h 358279"/>
              <a:gd name="connsiteX1743" fmla="*/ 289222 w 1592754"/>
              <a:gd name="connsiteY1743" fmla="*/ 80549 h 358279"/>
              <a:gd name="connsiteX1744" fmla="*/ 288410 w 1592754"/>
              <a:gd name="connsiteY1744" fmla="*/ 81114 h 358279"/>
              <a:gd name="connsiteX1745" fmla="*/ 287880 w 1592754"/>
              <a:gd name="connsiteY1745" fmla="*/ 81220 h 358279"/>
              <a:gd name="connsiteX1746" fmla="*/ 287033 w 1592754"/>
              <a:gd name="connsiteY1746" fmla="*/ 80920 h 358279"/>
              <a:gd name="connsiteX1747" fmla="*/ 285868 w 1592754"/>
              <a:gd name="connsiteY1747" fmla="*/ 80196 h 358279"/>
              <a:gd name="connsiteX1748" fmla="*/ 284632 w 1592754"/>
              <a:gd name="connsiteY1748" fmla="*/ 79861 h 358279"/>
              <a:gd name="connsiteX1749" fmla="*/ 284085 w 1592754"/>
              <a:gd name="connsiteY1749" fmla="*/ 78855 h 358279"/>
              <a:gd name="connsiteX1750" fmla="*/ 282320 w 1592754"/>
              <a:gd name="connsiteY1750" fmla="*/ 78396 h 358279"/>
              <a:gd name="connsiteX1751" fmla="*/ 281243 w 1592754"/>
              <a:gd name="connsiteY1751" fmla="*/ 79067 h 358279"/>
              <a:gd name="connsiteX1752" fmla="*/ 280660 w 1592754"/>
              <a:gd name="connsiteY1752" fmla="*/ 79773 h 358279"/>
              <a:gd name="connsiteX1753" fmla="*/ 280872 w 1592754"/>
              <a:gd name="connsiteY1753" fmla="*/ 80373 h 358279"/>
              <a:gd name="connsiteX1754" fmla="*/ 281490 w 1592754"/>
              <a:gd name="connsiteY1754" fmla="*/ 81485 h 358279"/>
              <a:gd name="connsiteX1755" fmla="*/ 282814 w 1592754"/>
              <a:gd name="connsiteY1755" fmla="*/ 82156 h 358279"/>
              <a:gd name="connsiteX1756" fmla="*/ 284173 w 1592754"/>
              <a:gd name="connsiteY1756" fmla="*/ 83197 h 358279"/>
              <a:gd name="connsiteX1757" fmla="*/ 285515 w 1592754"/>
              <a:gd name="connsiteY1757" fmla="*/ 84204 h 358279"/>
              <a:gd name="connsiteX1758" fmla="*/ 285338 w 1592754"/>
              <a:gd name="connsiteY1758" fmla="*/ 85033 h 358279"/>
              <a:gd name="connsiteX1759" fmla="*/ 281931 w 1592754"/>
              <a:gd name="connsiteY1759" fmla="*/ 85792 h 358279"/>
              <a:gd name="connsiteX1760" fmla="*/ 280166 w 1592754"/>
              <a:gd name="connsiteY1760" fmla="*/ 84451 h 358279"/>
              <a:gd name="connsiteX1761" fmla="*/ 279213 w 1592754"/>
              <a:gd name="connsiteY1761" fmla="*/ 84080 h 358279"/>
              <a:gd name="connsiteX1762" fmla="*/ 279213 w 1592754"/>
              <a:gd name="connsiteY1762" fmla="*/ 86463 h 358279"/>
              <a:gd name="connsiteX1763" fmla="*/ 278260 w 1592754"/>
              <a:gd name="connsiteY1763" fmla="*/ 87310 h 358279"/>
              <a:gd name="connsiteX1764" fmla="*/ 279478 w 1592754"/>
              <a:gd name="connsiteY1764" fmla="*/ 88634 h 358279"/>
              <a:gd name="connsiteX1765" fmla="*/ 280519 w 1592754"/>
              <a:gd name="connsiteY1765" fmla="*/ 89270 h 358279"/>
              <a:gd name="connsiteX1766" fmla="*/ 281931 w 1592754"/>
              <a:gd name="connsiteY1766" fmla="*/ 89994 h 358279"/>
              <a:gd name="connsiteX1767" fmla="*/ 284050 w 1592754"/>
              <a:gd name="connsiteY1767" fmla="*/ 89393 h 358279"/>
              <a:gd name="connsiteX1768" fmla="*/ 285074 w 1592754"/>
              <a:gd name="connsiteY1768" fmla="*/ 89164 h 358279"/>
              <a:gd name="connsiteX1769" fmla="*/ 286274 w 1592754"/>
              <a:gd name="connsiteY1769" fmla="*/ 88440 h 358279"/>
              <a:gd name="connsiteX1770" fmla="*/ 287245 w 1592754"/>
              <a:gd name="connsiteY1770" fmla="*/ 87734 h 358279"/>
              <a:gd name="connsiteX1771" fmla="*/ 288198 w 1592754"/>
              <a:gd name="connsiteY1771" fmla="*/ 86710 h 358279"/>
              <a:gd name="connsiteX1772" fmla="*/ 290246 w 1592754"/>
              <a:gd name="connsiteY1772" fmla="*/ 87558 h 358279"/>
              <a:gd name="connsiteX1773" fmla="*/ 291058 w 1592754"/>
              <a:gd name="connsiteY1773" fmla="*/ 87999 h 358279"/>
              <a:gd name="connsiteX1774" fmla="*/ 292117 w 1592754"/>
              <a:gd name="connsiteY1774" fmla="*/ 88776 h 358279"/>
              <a:gd name="connsiteX1775" fmla="*/ 293070 w 1592754"/>
              <a:gd name="connsiteY1775" fmla="*/ 88882 h 358279"/>
              <a:gd name="connsiteX1776" fmla="*/ 294218 w 1592754"/>
              <a:gd name="connsiteY1776" fmla="*/ 88246 h 358279"/>
              <a:gd name="connsiteX1777" fmla="*/ 294218 w 1592754"/>
              <a:gd name="connsiteY1777" fmla="*/ 87558 h 358279"/>
              <a:gd name="connsiteX1778" fmla="*/ 293741 w 1592754"/>
              <a:gd name="connsiteY1778" fmla="*/ 86304 h 358279"/>
              <a:gd name="connsiteX1779" fmla="*/ 293353 w 1592754"/>
              <a:gd name="connsiteY1779" fmla="*/ 84963 h 358279"/>
              <a:gd name="connsiteX1780" fmla="*/ 292594 w 1592754"/>
              <a:gd name="connsiteY1780" fmla="*/ 84698 h 358279"/>
              <a:gd name="connsiteX1781" fmla="*/ 291517 w 1592754"/>
              <a:gd name="connsiteY1781" fmla="*/ 84186 h 358279"/>
              <a:gd name="connsiteX1782" fmla="*/ 291181 w 1592754"/>
              <a:gd name="connsiteY1782" fmla="*/ 83656 h 358279"/>
              <a:gd name="connsiteX1783" fmla="*/ 292205 w 1592754"/>
              <a:gd name="connsiteY1783" fmla="*/ 82986 h 358279"/>
              <a:gd name="connsiteX1784" fmla="*/ 293759 w 1592754"/>
              <a:gd name="connsiteY1784" fmla="*/ 82986 h 358279"/>
              <a:gd name="connsiteX1785" fmla="*/ 294906 w 1592754"/>
              <a:gd name="connsiteY1785" fmla="*/ 82986 h 358279"/>
              <a:gd name="connsiteX1786" fmla="*/ 297536 w 1592754"/>
              <a:gd name="connsiteY1786" fmla="*/ 83533 h 358279"/>
              <a:gd name="connsiteX1787" fmla="*/ 298419 w 1592754"/>
              <a:gd name="connsiteY1787" fmla="*/ 84451 h 358279"/>
              <a:gd name="connsiteX1788" fmla="*/ 299019 w 1592754"/>
              <a:gd name="connsiteY1788" fmla="*/ 85227 h 358279"/>
              <a:gd name="connsiteX1789" fmla="*/ 299814 w 1592754"/>
              <a:gd name="connsiteY1789" fmla="*/ 85580 h 358279"/>
              <a:gd name="connsiteX1790" fmla="*/ 302055 w 1592754"/>
              <a:gd name="connsiteY1790" fmla="*/ 86993 h 358279"/>
              <a:gd name="connsiteX1791" fmla="*/ 303609 w 1592754"/>
              <a:gd name="connsiteY1791" fmla="*/ 86181 h 358279"/>
              <a:gd name="connsiteX1792" fmla="*/ 304686 w 1592754"/>
              <a:gd name="connsiteY1792" fmla="*/ 84574 h 358279"/>
              <a:gd name="connsiteX1793" fmla="*/ 304333 w 1592754"/>
              <a:gd name="connsiteY1793" fmla="*/ 83780 h 358279"/>
              <a:gd name="connsiteX1794" fmla="*/ 303997 w 1592754"/>
              <a:gd name="connsiteY1794" fmla="*/ 83109 h 358279"/>
              <a:gd name="connsiteX1795" fmla="*/ 303997 w 1592754"/>
              <a:gd name="connsiteY1795" fmla="*/ 82315 h 358279"/>
              <a:gd name="connsiteX1796" fmla="*/ 303432 w 1592754"/>
              <a:gd name="connsiteY1796" fmla="*/ 81768 h 358279"/>
              <a:gd name="connsiteX1797" fmla="*/ 302179 w 1592754"/>
              <a:gd name="connsiteY1797" fmla="*/ 81361 h 358279"/>
              <a:gd name="connsiteX1798" fmla="*/ 301914 w 1592754"/>
              <a:gd name="connsiteY1798" fmla="*/ 80797 h 358279"/>
              <a:gd name="connsiteX1799" fmla="*/ 302991 w 1592754"/>
              <a:gd name="connsiteY1799" fmla="*/ 80090 h 358279"/>
              <a:gd name="connsiteX1800" fmla="*/ 303891 w 1592754"/>
              <a:gd name="connsiteY1800" fmla="*/ 79596 h 358279"/>
              <a:gd name="connsiteX1801" fmla="*/ 304721 w 1592754"/>
              <a:gd name="connsiteY1801" fmla="*/ 79226 h 358279"/>
              <a:gd name="connsiteX1802" fmla="*/ 307210 w 1592754"/>
              <a:gd name="connsiteY1802" fmla="*/ 78308 h 358279"/>
              <a:gd name="connsiteX1803" fmla="*/ 308870 w 1592754"/>
              <a:gd name="connsiteY1803" fmla="*/ 78519 h 358279"/>
              <a:gd name="connsiteX1804" fmla="*/ 309840 w 1592754"/>
              <a:gd name="connsiteY1804" fmla="*/ 77760 h 358279"/>
              <a:gd name="connsiteX1805" fmla="*/ 310193 w 1592754"/>
              <a:gd name="connsiteY1805" fmla="*/ 77107 h 358279"/>
              <a:gd name="connsiteX1806" fmla="*/ 309964 w 1592754"/>
              <a:gd name="connsiteY1806" fmla="*/ 76013 h 358279"/>
              <a:gd name="connsiteX1807" fmla="*/ 309293 w 1592754"/>
              <a:gd name="connsiteY1807" fmla="*/ 75430 h 358279"/>
              <a:gd name="connsiteX1808" fmla="*/ 308834 w 1592754"/>
              <a:gd name="connsiteY1808" fmla="*/ 75430 h 358279"/>
              <a:gd name="connsiteX1809" fmla="*/ 305692 w 1592754"/>
              <a:gd name="connsiteY1809" fmla="*/ 74336 h 358279"/>
              <a:gd name="connsiteX1810" fmla="*/ 305056 w 1592754"/>
              <a:gd name="connsiteY1810" fmla="*/ 75730 h 358279"/>
              <a:gd name="connsiteX1811" fmla="*/ 304350 w 1592754"/>
              <a:gd name="connsiteY1811" fmla="*/ 76101 h 358279"/>
              <a:gd name="connsiteX1812" fmla="*/ 303521 w 1592754"/>
              <a:gd name="connsiteY1812" fmla="*/ 76242 h 358279"/>
              <a:gd name="connsiteX1813" fmla="*/ 302656 w 1592754"/>
              <a:gd name="connsiteY1813" fmla="*/ 75907 h 358279"/>
              <a:gd name="connsiteX1814" fmla="*/ 302003 w 1592754"/>
              <a:gd name="connsiteY1814" fmla="*/ 76631 h 358279"/>
              <a:gd name="connsiteX1815" fmla="*/ 301279 w 1592754"/>
              <a:gd name="connsiteY1815" fmla="*/ 76631 h 358279"/>
              <a:gd name="connsiteX1816" fmla="*/ 300555 w 1592754"/>
              <a:gd name="connsiteY1816" fmla="*/ 76525 h 358279"/>
              <a:gd name="connsiteX1817" fmla="*/ 299972 w 1592754"/>
              <a:gd name="connsiteY1817" fmla="*/ 77337 h 358279"/>
              <a:gd name="connsiteX1818" fmla="*/ 300361 w 1592754"/>
              <a:gd name="connsiteY1818" fmla="*/ 78184 h 358279"/>
              <a:gd name="connsiteX1819" fmla="*/ 298949 w 1592754"/>
              <a:gd name="connsiteY1819" fmla="*/ 78184 h 358279"/>
              <a:gd name="connsiteX1820" fmla="*/ 299231 w 1592754"/>
              <a:gd name="connsiteY1820" fmla="*/ 77195 h 358279"/>
              <a:gd name="connsiteX1821" fmla="*/ 298896 w 1592754"/>
              <a:gd name="connsiteY1821" fmla="*/ 76013 h 358279"/>
              <a:gd name="connsiteX1822" fmla="*/ 300467 w 1592754"/>
              <a:gd name="connsiteY1822" fmla="*/ 75783 h 358279"/>
              <a:gd name="connsiteX1823" fmla="*/ 303062 w 1592754"/>
              <a:gd name="connsiteY1823" fmla="*/ 75007 h 358279"/>
              <a:gd name="connsiteX1824" fmla="*/ 303274 w 1592754"/>
              <a:gd name="connsiteY1824" fmla="*/ 74036 h 358279"/>
              <a:gd name="connsiteX1825" fmla="*/ 304033 w 1592754"/>
              <a:gd name="connsiteY1825" fmla="*/ 73330 h 358279"/>
              <a:gd name="connsiteX1826" fmla="*/ 305480 w 1592754"/>
              <a:gd name="connsiteY1826" fmla="*/ 73188 h 358279"/>
              <a:gd name="connsiteX1827" fmla="*/ 306751 w 1592754"/>
              <a:gd name="connsiteY1827" fmla="*/ 72623 h 358279"/>
              <a:gd name="connsiteX1828" fmla="*/ 306628 w 1592754"/>
              <a:gd name="connsiteY1828" fmla="*/ 71264 h 358279"/>
              <a:gd name="connsiteX1829" fmla="*/ 306169 w 1592754"/>
              <a:gd name="connsiteY1829" fmla="*/ 70929 h 358279"/>
              <a:gd name="connsiteX1830" fmla="*/ 305745 w 1592754"/>
              <a:gd name="connsiteY1830" fmla="*/ 70558 h 358279"/>
              <a:gd name="connsiteX1831" fmla="*/ 304315 w 1592754"/>
              <a:gd name="connsiteY1831" fmla="*/ 70929 h 358279"/>
              <a:gd name="connsiteX1832" fmla="*/ 302762 w 1592754"/>
              <a:gd name="connsiteY1832" fmla="*/ 71088 h 358279"/>
              <a:gd name="connsiteX1833" fmla="*/ 302762 w 1592754"/>
              <a:gd name="connsiteY1833" fmla="*/ 70081 h 358279"/>
              <a:gd name="connsiteX1834" fmla="*/ 301755 w 1592754"/>
              <a:gd name="connsiteY1834" fmla="*/ 70081 h 358279"/>
              <a:gd name="connsiteX1835" fmla="*/ 301226 w 1592754"/>
              <a:gd name="connsiteY1835" fmla="*/ 71158 h 358279"/>
              <a:gd name="connsiteX1836" fmla="*/ 300184 w 1592754"/>
              <a:gd name="connsiteY1836" fmla="*/ 71600 h 358279"/>
              <a:gd name="connsiteX1837" fmla="*/ 299249 w 1592754"/>
              <a:gd name="connsiteY1837" fmla="*/ 72465 h 358279"/>
              <a:gd name="connsiteX1838" fmla="*/ 299902 w 1592754"/>
              <a:gd name="connsiteY1838" fmla="*/ 72729 h 358279"/>
              <a:gd name="connsiteX1839" fmla="*/ 300767 w 1592754"/>
              <a:gd name="connsiteY1839" fmla="*/ 73153 h 358279"/>
              <a:gd name="connsiteX1840" fmla="*/ 300202 w 1592754"/>
              <a:gd name="connsiteY1840" fmla="*/ 74424 h 358279"/>
              <a:gd name="connsiteX1841" fmla="*/ 298843 w 1592754"/>
              <a:gd name="connsiteY1841" fmla="*/ 74336 h 358279"/>
              <a:gd name="connsiteX1842" fmla="*/ 298931 w 1592754"/>
              <a:gd name="connsiteY1842" fmla="*/ 73683 h 358279"/>
              <a:gd name="connsiteX1843" fmla="*/ 298225 w 1592754"/>
              <a:gd name="connsiteY1843" fmla="*/ 72835 h 358279"/>
              <a:gd name="connsiteX1844" fmla="*/ 298384 w 1592754"/>
              <a:gd name="connsiteY1844" fmla="*/ 72306 h 358279"/>
              <a:gd name="connsiteX1845" fmla="*/ 299743 w 1592754"/>
              <a:gd name="connsiteY1845" fmla="*/ 70540 h 358279"/>
              <a:gd name="connsiteX1846" fmla="*/ 300061 w 1592754"/>
              <a:gd name="connsiteY1846" fmla="*/ 69958 h 358279"/>
              <a:gd name="connsiteX1847" fmla="*/ 300608 w 1592754"/>
              <a:gd name="connsiteY1847" fmla="*/ 69022 h 358279"/>
              <a:gd name="connsiteX1848" fmla="*/ 299902 w 1592754"/>
              <a:gd name="connsiteY1848" fmla="*/ 68793 h 358279"/>
              <a:gd name="connsiteX1849" fmla="*/ 298966 w 1592754"/>
              <a:gd name="connsiteY1849" fmla="*/ 69128 h 358279"/>
              <a:gd name="connsiteX1850" fmla="*/ 298596 w 1592754"/>
              <a:gd name="connsiteY1850" fmla="*/ 69675 h 358279"/>
              <a:gd name="connsiteX1851" fmla="*/ 297219 w 1592754"/>
              <a:gd name="connsiteY1851" fmla="*/ 70982 h 358279"/>
              <a:gd name="connsiteX1852" fmla="*/ 296389 w 1592754"/>
              <a:gd name="connsiteY1852" fmla="*/ 72059 h 358279"/>
              <a:gd name="connsiteX1853" fmla="*/ 294906 w 1592754"/>
              <a:gd name="connsiteY1853" fmla="*/ 73347 h 358279"/>
              <a:gd name="connsiteX1854" fmla="*/ 294553 w 1592754"/>
              <a:gd name="connsiteY1854" fmla="*/ 74371 h 358279"/>
              <a:gd name="connsiteX1855" fmla="*/ 295083 w 1592754"/>
              <a:gd name="connsiteY1855" fmla="*/ 74548 h 358279"/>
              <a:gd name="connsiteX1856" fmla="*/ 295683 w 1592754"/>
              <a:gd name="connsiteY1856" fmla="*/ 74459 h 358279"/>
              <a:gd name="connsiteX1857" fmla="*/ 296495 w 1592754"/>
              <a:gd name="connsiteY1857" fmla="*/ 74106 h 358279"/>
              <a:gd name="connsiteX1858" fmla="*/ 296389 w 1592754"/>
              <a:gd name="connsiteY1858" fmla="*/ 74812 h 358279"/>
              <a:gd name="connsiteX1859" fmla="*/ 296054 w 1592754"/>
              <a:gd name="connsiteY1859" fmla="*/ 75430 h 358279"/>
              <a:gd name="connsiteX1860" fmla="*/ 296760 w 1592754"/>
              <a:gd name="connsiteY1860" fmla="*/ 75766 h 358279"/>
              <a:gd name="connsiteX1861" fmla="*/ 297272 w 1592754"/>
              <a:gd name="connsiteY1861" fmla="*/ 76419 h 358279"/>
              <a:gd name="connsiteX1862" fmla="*/ 296883 w 1592754"/>
              <a:gd name="connsiteY1862" fmla="*/ 76666 h 358279"/>
              <a:gd name="connsiteX1863" fmla="*/ 296212 w 1592754"/>
              <a:gd name="connsiteY1863" fmla="*/ 76489 h 358279"/>
              <a:gd name="connsiteX1864" fmla="*/ 295524 w 1592754"/>
              <a:gd name="connsiteY1864" fmla="*/ 76119 h 358279"/>
              <a:gd name="connsiteX1865" fmla="*/ 294430 w 1592754"/>
              <a:gd name="connsiteY1865" fmla="*/ 75307 h 358279"/>
              <a:gd name="connsiteX1866" fmla="*/ 293812 w 1592754"/>
              <a:gd name="connsiteY1866" fmla="*/ 74742 h 358279"/>
              <a:gd name="connsiteX1867" fmla="*/ 292964 w 1592754"/>
              <a:gd name="connsiteY1867" fmla="*/ 74195 h 358279"/>
              <a:gd name="connsiteX1868" fmla="*/ 292964 w 1592754"/>
              <a:gd name="connsiteY1868" fmla="*/ 73506 h 358279"/>
              <a:gd name="connsiteX1869" fmla="*/ 293935 w 1592754"/>
              <a:gd name="connsiteY1869" fmla="*/ 73065 h 358279"/>
              <a:gd name="connsiteX1870" fmla="*/ 294571 w 1592754"/>
              <a:gd name="connsiteY1870" fmla="*/ 72500 h 358279"/>
              <a:gd name="connsiteX1871" fmla="*/ 295259 w 1592754"/>
              <a:gd name="connsiteY1871" fmla="*/ 71547 h 358279"/>
              <a:gd name="connsiteX1872" fmla="*/ 296460 w 1592754"/>
              <a:gd name="connsiteY1872" fmla="*/ 70293 h 358279"/>
              <a:gd name="connsiteX1873" fmla="*/ 297130 w 1592754"/>
              <a:gd name="connsiteY1873" fmla="*/ 69728 h 358279"/>
              <a:gd name="connsiteX1874" fmla="*/ 297678 w 1592754"/>
              <a:gd name="connsiteY1874" fmla="*/ 69287 h 358279"/>
              <a:gd name="connsiteX1875" fmla="*/ 298119 w 1592754"/>
              <a:gd name="connsiteY1875" fmla="*/ 68846 h 358279"/>
              <a:gd name="connsiteX1876" fmla="*/ 298825 w 1592754"/>
              <a:gd name="connsiteY1876" fmla="*/ 68087 h 358279"/>
              <a:gd name="connsiteX1877" fmla="*/ 299337 w 1592754"/>
              <a:gd name="connsiteY1877" fmla="*/ 67416 h 358279"/>
              <a:gd name="connsiteX1878" fmla="*/ 299461 w 1592754"/>
              <a:gd name="connsiteY1878" fmla="*/ 66886 h 358279"/>
              <a:gd name="connsiteX1879" fmla="*/ 299055 w 1592754"/>
              <a:gd name="connsiteY1879" fmla="*/ 66780 h 358279"/>
              <a:gd name="connsiteX1880" fmla="*/ 298578 w 1592754"/>
              <a:gd name="connsiteY1880" fmla="*/ 66286 h 358279"/>
              <a:gd name="connsiteX1881" fmla="*/ 64521 w 1592754"/>
              <a:gd name="connsiteY1881" fmla="*/ 65192 h 358279"/>
              <a:gd name="connsiteX1882" fmla="*/ 63991 w 1592754"/>
              <a:gd name="connsiteY1882" fmla="*/ 65562 h 358279"/>
              <a:gd name="connsiteX1883" fmla="*/ 63161 w 1592754"/>
              <a:gd name="connsiteY1883" fmla="*/ 65792 h 358279"/>
              <a:gd name="connsiteX1884" fmla="*/ 62597 w 1592754"/>
              <a:gd name="connsiteY1884" fmla="*/ 66692 h 358279"/>
              <a:gd name="connsiteX1885" fmla="*/ 61926 w 1592754"/>
              <a:gd name="connsiteY1885" fmla="*/ 67169 h 358279"/>
              <a:gd name="connsiteX1886" fmla="*/ 61467 w 1592754"/>
              <a:gd name="connsiteY1886" fmla="*/ 67963 h 358279"/>
              <a:gd name="connsiteX1887" fmla="*/ 60584 w 1592754"/>
              <a:gd name="connsiteY1887" fmla="*/ 68599 h 358279"/>
              <a:gd name="connsiteX1888" fmla="*/ 60372 w 1592754"/>
              <a:gd name="connsiteY1888" fmla="*/ 69517 h 358279"/>
              <a:gd name="connsiteX1889" fmla="*/ 61361 w 1592754"/>
              <a:gd name="connsiteY1889" fmla="*/ 70505 h 358279"/>
              <a:gd name="connsiteX1890" fmla="*/ 62561 w 1592754"/>
              <a:gd name="connsiteY1890" fmla="*/ 72270 h 358279"/>
              <a:gd name="connsiteX1891" fmla="*/ 63303 w 1592754"/>
              <a:gd name="connsiteY1891" fmla="*/ 73365 h 358279"/>
              <a:gd name="connsiteX1892" fmla="*/ 64750 w 1592754"/>
              <a:gd name="connsiteY1892" fmla="*/ 74883 h 358279"/>
              <a:gd name="connsiteX1893" fmla="*/ 65545 w 1592754"/>
              <a:gd name="connsiteY1893" fmla="*/ 75995 h 358279"/>
              <a:gd name="connsiteX1894" fmla="*/ 66304 w 1592754"/>
              <a:gd name="connsiteY1894" fmla="*/ 77125 h 358279"/>
              <a:gd name="connsiteX1895" fmla="*/ 66639 w 1592754"/>
              <a:gd name="connsiteY1895" fmla="*/ 77937 h 358279"/>
              <a:gd name="connsiteX1896" fmla="*/ 68228 w 1592754"/>
              <a:gd name="connsiteY1896" fmla="*/ 79985 h 358279"/>
              <a:gd name="connsiteX1897" fmla="*/ 69499 w 1592754"/>
              <a:gd name="connsiteY1897" fmla="*/ 80955 h 358279"/>
              <a:gd name="connsiteX1898" fmla="*/ 70346 w 1592754"/>
              <a:gd name="connsiteY1898" fmla="*/ 81556 h 358279"/>
              <a:gd name="connsiteX1899" fmla="*/ 71176 w 1592754"/>
              <a:gd name="connsiteY1899" fmla="*/ 82244 h 358279"/>
              <a:gd name="connsiteX1900" fmla="*/ 72676 w 1592754"/>
              <a:gd name="connsiteY1900" fmla="*/ 83144 h 358279"/>
              <a:gd name="connsiteX1901" fmla="*/ 73788 w 1592754"/>
              <a:gd name="connsiteY1901" fmla="*/ 84062 h 358279"/>
              <a:gd name="connsiteX1902" fmla="*/ 75218 w 1592754"/>
              <a:gd name="connsiteY1902" fmla="*/ 84327 h 358279"/>
              <a:gd name="connsiteX1903" fmla="*/ 76118 w 1592754"/>
              <a:gd name="connsiteY1903" fmla="*/ 84045 h 358279"/>
              <a:gd name="connsiteX1904" fmla="*/ 77319 w 1592754"/>
              <a:gd name="connsiteY1904" fmla="*/ 82897 h 358279"/>
              <a:gd name="connsiteX1905" fmla="*/ 78307 w 1592754"/>
              <a:gd name="connsiteY1905" fmla="*/ 82297 h 358279"/>
              <a:gd name="connsiteX1906" fmla="*/ 79243 w 1592754"/>
              <a:gd name="connsiteY1906" fmla="*/ 81344 h 358279"/>
              <a:gd name="connsiteX1907" fmla="*/ 80249 w 1592754"/>
              <a:gd name="connsiteY1907" fmla="*/ 80444 h 358279"/>
              <a:gd name="connsiteX1908" fmla="*/ 81114 w 1592754"/>
              <a:gd name="connsiteY1908" fmla="*/ 80073 h 358279"/>
              <a:gd name="connsiteX1909" fmla="*/ 81750 w 1592754"/>
              <a:gd name="connsiteY1909" fmla="*/ 78961 h 358279"/>
              <a:gd name="connsiteX1910" fmla="*/ 82473 w 1592754"/>
              <a:gd name="connsiteY1910" fmla="*/ 77902 h 358279"/>
              <a:gd name="connsiteX1911" fmla="*/ 81997 w 1592754"/>
              <a:gd name="connsiteY1911" fmla="*/ 76789 h 358279"/>
              <a:gd name="connsiteX1912" fmla="*/ 81167 w 1592754"/>
              <a:gd name="connsiteY1912" fmla="*/ 75218 h 358279"/>
              <a:gd name="connsiteX1913" fmla="*/ 79614 w 1592754"/>
              <a:gd name="connsiteY1913" fmla="*/ 74671 h 358279"/>
              <a:gd name="connsiteX1914" fmla="*/ 78731 w 1592754"/>
              <a:gd name="connsiteY1914" fmla="*/ 75430 h 358279"/>
              <a:gd name="connsiteX1915" fmla="*/ 78007 w 1592754"/>
              <a:gd name="connsiteY1915" fmla="*/ 75783 h 358279"/>
              <a:gd name="connsiteX1916" fmla="*/ 77354 w 1592754"/>
              <a:gd name="connsiteY1916" fmla="*/ 76225 h 358279"/>
              <a:gd name="connsiteX1917" fmla="*/ 76524 w 1592754"/>
              <a:gd name="connsiteY1917" fmla="*/ 76913 h 358279"/>
              <a:gd name="connsiteX1918" fmla="*/ 75006 w 1592754"/>
              <a:gd name="connsiteY1918" fmla="*/ 77566 h 358279"/>
              <a:gd name="connsiteX1919" fmla="*/ 73329 w 1592754"/>
              <a:gd name="connsiteY1919" fmla="*/ 76736 h 358279"/>
              <a:gd name="connsiteX1920" fmla="*/ 72517 w 1592754"/>
              <a:gd name="connsiteY1920" fmla="*/ 76066 h 358279"/>
              <a:gd name="connsiteX1921" fmla="*/ 71388 w 1592754"/>
              <a:gd name="connsiteY1921" fmla="*/ 74089 h 358279"/>
              <a:gd name="connsiteX1922" fmla="*/ 72041 w 1592754"/>
              <a:gd name="connsiteY1922" fmla="*/ 72006 h 358279"/>
              <a:gd name="connsiteX1923" fmla="*/ 72376 w 1592754"/>
              <a:gd name="connsiteY1923" fmla="*/ 70646 h 358279"/>
              <a:gd name="connsiteX1924" fmla="*/ 72517 w 1592754"/>
              <a:gd name="connsiteY1924" fmla="*/ 69570 h 358279"/>
              <a:gd name="connsiteX1925" fmla="*/ 73029 w 1592754"/>
              <a:gd name="connsiteY1925" fmla="*/ 68634 h 358279"/>
              <a:gd name="connsiteX1926" fmla="*/ 73029 w 1592754"/>
              <a:gd name="connsiteY1926" fmla="*/ 67875 h 358279"/>
              <a:gd name="connsiteX1927" fmla="*/ 72111 w 1592754"/>
              <a:gd name="connsiteY1927" fmla="*/ 67257 h 358279"/>
              <a:gd name="connsiteX1928" fmla="*/ 70434 w 1592754"/>
              <a:gd name="connsiteY1928" fmla="*/ 66816 h 358279"/>
              <a:gd name="connsiteX1929" fmla="*/ 69040 w 1592754"/>
              <a:gd name="connsiteY1929" fmla="*/ 67539 h 358279"/>
              <a:gd name="connsiteX1930" fmla="*/ 68810 w 1592754"/>
              <a:gd name="connsiteY1930" fmla="*/ 68563 h 358279"/>
              <a:gd name="connsiteX1931" fmla="*/ 67945 w 1592754"/>
              <a:gd name="connsiteY1931" fmla="*/ 69005 h 358279"/>
              <a:gd name="connsiteX1932" fmla="*/ 67327 w 1592754"/>
              <a:gd name="connsiteY1932" fmla="*/ 68140 h 358279"/>
              <a:gd name="connsiteX1933" fmla="*/ 66586 w 1592754"/>
              <a:gd name="connsiteY1933" fmla="*/ 65933 h 358279"/>
              <a:gd name="connsiteX1934" fmla="*/ 65244 w 1592754"/>
              <a:gd name="connsiteY1934" fmla="*/ 65192 h 358279"/>
              <a:gd name="connsiteX1935" fmla="*/ 64521 w 1592754"/>
              <a:gd name="connsiteY1935" fmla="*/ 65192 h 358279"/>
              <a:gd name="connsiteX1936" fmla="*/ 218930 w 1592754"/>
              <a:gd name="connsiteY1936" fmla="*/ 57884 h 358279"/>
              <a:gd name="connsiteX1937" fmla="*/ 217571 w 1592754"/>
              <a:gd name="connsiteY1937" fmla="*/ 65793 h 358279"/>
              <a:gd name="connsiteX1938" fmla="*/ 213422 w 1592754"/>
              <a:gd name="connsiteY1938" fmla="*/ 70118 h 358279"/>
              <a:gd name="connsiteX1939" fmla="*/ 211816 w 1592754"/>
              <a:gd name="connsiteY1939" fmla="*/ 72766 h 358279"/>
              <a:gd name="connsiteX1940" fmla="*/ 190950 w 1592754"/>
              <a:gd name="connsiteY1940" fmla="*/ 87188 h 358279"/>
              <a:gd name="connsiteX1941" fmla="*/ 197129 w 1592754"/>
              <a:gd name="connsiteY1941" fmla="*/ 87594 h 358279"/>
              <a:gd name="connsiteX1942" fmla="*/ 197199 w 1592754"/>
              <a:gd name="connsiteY1942" fmla="*/ 87541 h 358279"/>
              <a:gd name="connsiteX1943" fmla="*/ 203960 w 1592754"/>
              <a:gd name="connsiteY1943" fmla="*/ 92413 h 358279"/>
              <a:gd name="connsiteX1944" fmla="*/ 195981 w 1592754"/>
              <a:gd name="connsiteY1944" fmla="*/ 92554 h 358279"/>
              <a:gd name="connsiteX1945" fmla="*/ 190332 w 1592754"/>
              <a:gd name="connsiteY1945" fmla="*/ 87417 h 358279"/>
              <a:gd name="connsiteX1946" fmla="*/ 185902 w 1592754"/>
              <a:gd name="connsiteY1946" fmla="*/ 89045 h 358279"/>
              <a:gd name="connsiteX1947" fmla="*/ 186850 w 1592754"/>
              <a:gd name="connsiteY1947" fmla="*/ 93907 h 358279"/>
              <a:gd name="connsiteX1948" fmla="*/ 188408 w 1592754"/>
              <a:gd name="connsiteY1948" fmla="*/ 101945 h 358279"/>
              <a:gd name="connsiteX1949" fmla="*/ 242955 w 1592754"/>
              <a:gd name="connsiteY1949" fmla="*/ 93719 h 358279"/>
              <a:gd name="connsiteX1950" fmla="*/ 244843 w 1592754"/>
              <a:gd name="connsiteY1950" fmla="*/ 93084 h 358279"/>
              <a:gd name="connsiteX1951" fmla="*/ 244843 w 1592754"/>
              <a:gd name="connsiteY1951" fmla="*/ 95061 h 358279"/>
              <a:gd name="connsiteX1952" fmla="*/ 239442 w 1592754"/>
              <a:gd name="connsiteY1952" fmla="*/ 110366 h 358279"/>
              <a:gd name="connsiteX1953" fmla="*/ 226026 w 1592754"/>
              <a:gd name="connsiteY1953" fmla="*/ 119104 h 358279"/>
              <a:gd name="connsiteX1954" fmla="*/ 220430 w 1592754"/>
              <a:gd name="connsiteY1954" fmla="*/ 129483 h 358279"/>
              <a:gd name="connsiteX1955" fmla="*/ 217853 w 1592754"/>
              <a:gd name="connsiteY1955" fmla="*/ 131249 h 358279"/>
              <a:gd name="connsiteX1956" fmla="*/ 243625 w 1592754"/>
              <a:gd name="connsiteY1956" fmla="*/ 127312 h 358279"/>
              <a:gd name="connsiteX1957" fmla="*/ 245656 w 1592754"/>
              <a:gd name="connsiteY1957" fmla="*/ 126924 h 358279"/>
              <a:gd name="connsiteX1958" fmla="*/ 245550 w 1592754"/>
              <a:gd name="connsiteY1958" fmla="*/ 126924 h 358279"/>
              <a:gd name="connsiteX1959" fmla="*/ 251075 w 1592754"/>
              <a:gd name="connsiteY1959" fmla="*/ 125776 h 358279"/>
              <a:gd name="connsiteX1960" fmla="*/ 242513 w 1592754"/>
              <a:gd name="connsiteY1960" fmla="*/ 138380 h 358279"/>
              <a:gd name="connsiteX1961" fmla="*/ 222354 w 1592754"/>
              <a:gd name="connsiteY1961" fmla="*/ 154427 h 358279"/>
              <a:gd name="connsiteX1962" fmla="*/ 200729 w 1592754"/>
              <a:gd name="connsiteY1962" fmla="*/ 161329 h 358279"/>
              <a:gd name="connsiteX1963" fmla="*/ 197199 w 1592754"/>
              <a:gd name="connsiteY1963" fmla="*/ 161558 h 358279"/>
              <a:gd name="connsiteX1964" fmla="*/ 190614 w 1592754"/>
              <a:gd name="connsiteY1964" fmla="*/ 161082 h 358279"/>
              <a:gd name="connsiteX1965" fmla="*/ 188531 w 1592754"/>
              <a:gd name="connsiteY1965" fmla="*/ 160782 h 358279"/>
              <a:gd name="connsiteX1966" fmla="*/ 192574 w 1592754"/>
              <a:gd name="connsiteY1966" fmla="*/ 177675 h 358279"/>
              <a:gd name="connsiteX1967" fmla="*/ 179105 w 1592754"/>
              <a:gd name="connsiteY1967" fmla="*/ 178540 h 358279"/>
              <a:gd name="connsiteX1968" fmla="*/ 165618 w 1592754"/>
              <a:gd name="connsiteY1968" fmla="*/ 177675 h 358279"/>
              <a:gd name="connsiteX1969" fmla="*/ 169661 w 1592754"/>
              <a:gd name="connsiteY1969" fmla="*/ 160782 h 358279"/>
              <a:gd name="connsiteX1970" fmla="*/ 167578 w 1592754"/>
              <a:gd name="connsiteY1970" fmla="*/ 161082 h 358279"/>
              <a:gd name="connsiteX1971" fmla="*/ 160993 w 1592754"/>
              <a:gd name="connsiteY1971" fmla="*/ 161558 h 358279"/>
              <a:gd name="connsiteX1972" fmla="*/ 157463 w 1592754"/>
              <a:gd name="connsiteY1972" fmla="*/ 161329 h 358279"/>
              <a:gd name="connsiteX1973" fmla="*/ 135820 w 1592754"/>
              <a:gd name="connsiteY1973" fmla="*/ 154427 h 358279"/>
              <a:gd name="connsiteX1974" fmla="*/ 115661 w 1592754"/>
              <a:gd name="connsiteY1974" fmla="*/ 138380 h 358279"/>
              <a:gd name="connsiteX1975" fmla="*/ 107099 w 1592754"/>
              <a:gd name="connsiteY1975" fmla="*/ 125776 h 358279"/>
              <a:gd name="connsiteX1976" fmla="*/ 112625 w 1592754"/>
              <a:gd name="connsiteY1976" fmla="*/ 126924 h 358279"/>
              <a:gd name="connsiteX1977" fmla="*/ 114672 w 1592754"/>
              <a:gd name="connsiteY1977" fmla="*/ 127312 h 358279"/>
              <a:gd name="connsiteX1978" fmla="*/ 140428 w 1592754"/>
              <a:gd name="connsiteY1978" fmla="*/ 131231 h 358279"/>
              <a:gd name="connsiteX1979" fmla="*/ 137850 w 1592754"/>
              <a:gd name="connsiteY1979" fmla="*/ 129554 h 358279"/>
              <a:gd name="connsiteX1980" fmla="*/ 132254 w 1592754"/>
              <a:gd name="connsiteY1980" fmla="*/ 119174 h 358279"/>
              <a:gd name="connsiteX1981" fmla="*/ 118838 w 1592754"/>
              <a:gd name="connsiteY1981" fmla="*/ 110436 h 358279"/>
              <a:gd name="connsiteX1982" fmla="*/ 113437 w 1592754"/>
              <a:gd name="connsiteY1982" fmla="*/ 95131 h 358279"/>
              <a:gd name="connsiteX1983" fmla="*/ 113437 w 1592754"/>
              <a:gd name="connsiteY1983" fmla="*/ 93154 h 358279"/>
              <a:gd name="connsiteX1984" fmla="*/ 115308 w 1592754"/>
              <a:gd name="connsiteY1984" fmla="*/ 93790 h 358279"/>
              <a:gd name="connsiteX1985" fmla="*/ 169943 w 1592754"/>
              <a:gd name="connsiteY1985" fmla="*/ 101945 h 358279"/>
              <a:gd name="connsiteX1986" fmla="*/ 172715 w 1592754"/>
              <a:gd name="connsiteY1986" fmla="*/ 87682 h 358279"/>
              <a:gd name="connsiteX1987" fmla="*/ 172715 w 1592754"/>
              <a:gd name="connsiteY1987" fmla="*/ 87453 h 358279"/>
              <a:gd name="connsiteX1988" fmla="*/ 179052 w 1592754"/>
              <a:gd name="connsiteY1988" fmla="*/ 80144 h 358279"/>
              <a:gd name="connsiteX1989" fmla="*/ 179281 w 1592754"/>
              <a:gd name="connsiteY1989" fmla="*/ 80144 h 358279"/>
              <a:gd name="connsiteX1990" fmla="*/ 184173 w 1592754"/>
              <a:gd name="connsiteY1990" fmla="*/ 83136 h 358279"/>
              <a:gd name="connsiteX1991" fmla="*/ 185439 w 1592754"/>
              <a:gd name="connsiteY1991" fmla="*/ 86872 h 358279"/>
              <a:gd name="connsiteX1992" fmla="*/ 189697 w 1592754"/>
              <a:gd name="connsiteY1992" fmla="*/ 85317 h 358279"/>
              <a:gd name="connsiteX1993" fmla="*/ 187932 w 1592754"/>
              <a:gd name="connsiteY1993" fmla="*/ 77761 h 358279"/>
              <a:gd name="connsiteX1994" fmla="*/ 192115 w 1592754"/>
              <a:gd name="connsiteY1994" fmla="*/ 70506 h 358279"/>
              <a:gd name="connsiteX1995" fmla="*/ 193475 w 1592754"/>
              <a:gd name="connsiteY1995" fmla="*/ 78644 h 358279"/>
              <a:gd name="connsiteX1996" fmla="*/ 189803 w 1592754"/>
              <a:gd name="connsiteY1996" fmla="*/ 85246 h 358279"/>
              <a:gd name="connsiteX1997" fmla="*/ 198360 w 1592754"/>
              <a:gd name="connsiteY1997" fmla="*/ 80203 h 358279"/>
              <a:gd name="connsiteX1998" fmla="*/ 196740 w 1592754"/>
              <a:gd name="connsiteY1998" fmla="*/ 73189 h 358279"/>
              <a:gd name="connsiteX1999" fmla="*/ 200571 w 1592754"/>
              <a:gd name="connsiteY1999" fmla="*/ 65757 h 358279"/>
              <a:gd name="connsiteX2000" fmla="*/ 201983 w 1592754"/>
              <a:gd name="connsiteY2000" fmla="*/ 73983 h 358279"/>
              <a:gd name="connsiteX2001" fmla="*/ 202036 w 1592754"/>
              <a:gd name="connsiteY2001" fmla="*/ 73983 h 358279"/>
              <a:gd name="connsiteX2002" fmla="*/ 199036 w 1592754"/>
              <a:gd name="connsiteY2002" fmla="*/ 79805 h 358279"/>
              <a:gd name="connsiteX2003" fmla="*/ 206308 w 1592754"/>
              <a:gd name="connsiteY2003" fmla="*/ 75519 h 358279"/>
              <a:gd name="connsiteX2004" fmla="*/ 204649 w 1592754"/>
              <a:gd name="connsiteY2004" fmla="*/ 68176 h 358279"/>
              <a:gd name="connsiteX2005" fmla="*/ 208179 w 1592754"/>
              <a:gd name="connsiteY2005" fmla="*/ 61115 h 358279"/>
              <a:gd name="connsiteX2006" fmla="*/ 209468 w 1592754"/>
              <a:gd name="connsiteY2006" fmla="*/ 69005 h 358279"/>
              <a:gd name="connsiteX2007" fmla="*/ 206361 w 1592754"/>
              <a:gd name="connsiteY2007" fmla="*/ 75502 h 358279"/>
              <a:gd name="connsiteX2008" fmla="*/ 211480 w 1592754"/>
              <a:gd name="connsiteY2008" fmla="*/ 70806 h 358279"/>
              <a:gd name="connsiteX2009" fmla="*/ 212628 w 1592754"/>
              <a:gd name="connsiteY2009" fmla="*/ 69429 h 358279"/>
              <a:gd name="connsiteX2010" fmla="*/ 213634 w 1592754"/>
              <a:gd name="connsiteY2010" fmla="*/ 63092 h 358279"/>
              <a:gd name="connsiteX2011" fmla="*/ 218930 w 1592754"/>
              <a:gd name="connsiteY2011" fmla="*/ 57884 h 358279"/>
              <a:gd name="connsiteX2012" fmla="*/ 105334 w 1592754"/>
              <a:gd name="connsiteY2012" fmla="*/ 56966 h 358279"/>
              <a:gd name="connsiteX2013" fmla="*/ 104275 w 1592754"/>
              <a:gd name="connsiteY2013" fmla="*/ 57619 h 358279"/>
              <a:gd name="connsiteX2014" fmla="*/ 103480 w 1592754"/>
              <a:gd name="connsiteY2014" fmla="*/ 58413 h 358279"/>
              <a:gd name="connsiteX2015" fmla="*/ 101962 w 1592754"/>
              <a:gd name="connsiteY2015" fmla="*/ 57848 h 358279"/>
              <a:gd name="connsiteX2016" fmla="*/ 101485 w 1592754"/>
              <a:gd name="connsiteY2016" fmla="*/ 58643 h 358279"/>
              <a:gd name="connsiteX2017" fmla="*/ 101485 w 1592754"/>
              <a:gd name="connsiteY2017" fmla="*/ 60831 h 358279"/>
              <a:gd name="connsiteX2018" fmla="*/ 101485 w 1592754"/>
              <a:gd name="connsiteY2018" fmla="*/ 61767 h 358279"/>
              <a:gd name="connsiteX2019" fmla="*/ 102033 w 1592754"/>
              <a:gd name="connsiteY2019" fmla="*/ 62279 h 358279"/>
              <a:gd name="connsiteX2020" fmla="*/ 102368 w 1592754"/>
              <a:gd name="connsiteY2020" fmla="*/ 63109 h 358279"/>
              <a:gd name="connsiteX2021" fmla="*/ 104133 w 1592754"/>
              <a:gd name="connsiteY2021" fmla="*/ 63391 h 358279"/>
              <a:gd name="connsiteX2022" fmla="*/ 104910 w 1592754"/>
              <a:gd name="connsiteY2022" fmla="*/ 62332 h 358279"/>
              <a:gd name="connsiteX2023" fmla="*/ 105652 w 1592754"/>
              <a:gd name="connsiteY2023" fmla="*/ 61802 h 358279"/>
              <a:gd name="connsiteX2024" fmla="*/ 106057 w 1592754"/>
              <a:gd name="connsiteY2024" fmla="*/ 60920 h 358279"/>
              <a:gd name="connsiteX2025" fmla="*/ 106057 w 1592754"/>
              <a:gd name="connsiteY2025" fmla="*/ 60849 h 358279"/>
              <a:gd name="connsiteX2026" fmla="*/ 105969 w 1592754"/>
              <a:gd name="connsiteY2026" fmla="*/ 59808 h 358279"/>
              <a:gd name="connsiteX2027" fmla="*/ 106234 w 1592754"/>
              <a:gd name="connsiteY2027" fmla="*/ 59172 h 358279"/>
              <a:gd name="connsiteX2028" fmla="*/ 106393 w 1592754"/>
              <a:gd name="connsiteY2028" fmla="*/ 58378 h 358279"/>
              <a:gd name="connsiteX2029" fmla="*/ 106093 w 1592754"/>
              <a:gd name="connsiteY2029" fmla="*/ 57636 h 358279"/>
              <a:gd name="connsiteX2030" fmla="*/ 105810 w 1592754"/>
              <a:gd name="connsiteY2030" fmla="*/ 56966 h 358279"/>
              <a:gd name="connsiteX2031" fmla="*/ 105334 w 1592754"/>
              <a:gd name="connsiteY2031" fmla="*/ 56966 h 358279"/>
              <a:gd name="connsiteX2032" fmla="*/ 726228 w 1592754"/>
              <a:gd name="connsiteY2032" fmla="*/ 55465 h 358279"/>
              <a:gd name="connsiteX2033" fmla="*/ 730906 w 1592754"/>
              <a:gd name="connsiteY2033" fmla="*/ 55957 h 358279"/>
              <a:gd name="connsiteX2034" fmla="*/ 736691 w 1592754"/>
              <a:gd name="connsiteY2034" fmla="*/ 55957 h 358279"/>
              <a:gd name="connsiteX2035" fmla="*/ 739706 w 1592754"/>
              <a:gd name="connsiteY2035" fmla="*/ 58358 h 358279"/>
              <a:gd name="connsiteX2036" fmla="*/ 745123 w 1592754"/>
              <a:gd name="connsiteY2036" fmla="*/ 60019 h 358279"/>
              <a:gd name="connsiteX2037" fmla="*/ 746907 w 1592754"/>
              <a:gd name="connsiteY2037" fmla="*/ 66173 h 358279"/>
              <a:gd name="connsiteX2038" fmla="*/ 751092 w 1592754"/>
              <a:gd name="connsiteY2038" fmla="*/ 75405 h 358279"/>
              <a:gd name="connsiteX2039" fmla="*/ 745923 w 1592754"/>
              <a:gd name="connsiteY2039" fmla="*/ 84883 h 358279"/>
              <a:gd name="connsiteX2040" fmla="*/ 746907 w 1592754"/>
              <a:gd name="connsiteY2040" fmla="*/ 88021 h 358279"/>
              <a:gd name="connsiteX2041" fmla="*/ 765370 w 1592754"/>
              <a:gd name="connsiteY2041" fmla="*/ 83713 h 358279"/>
              <a:gd name="connsiteX2042" fmla="*/ 775894 w 1592754"/>
              <a:gd name="connsiteY2042" fmla="*/ 81313 h 358279"/>
              <a:gd name="connsiteX2043" fmla="*/ 780387 w 1592754"/>
              <a:gd name="connsiteY2043" fmla="*/ 83221 h 358279"/>
              <a:gd name="connsiteX2044" fmla="*/ 785064 w 1592754"/>
              <a:gd name="connsiteY2044" fmla="*/ 84760 h 358279"/>
              <a:gd name="connsiteX2045" fmla="*/ 790664 w 1592754"/>
              <a:gd name="connsiteY2045" fmla="*/ 89683 h 358279"/>
              <a:gd name="connsiteX2046" fmla="*/ 790541 w 1592754"/>
              <a:gd name="connsiteY2046" fmla="*/ 89683 h 358279"/>
              <a:gd name="connsiteX2047" fmla="*/ 793064 w 1592754"/>
              <a:gd name="connsiteY2047" fmla="*/ 92452 h 358279"/>
              <a:gd name="connsiteX2048" fmla="*/ 792757 w 1592754"/>
              <a:gd name="connsiteY2048" fmla="*/ 98114 h 358279"/>
              <a:gd name="connsiteX2049" fmla="*/ 782664 w 1592754"/>
              <a:gd name="connsiteY2049" fmla="*/ 106669 h 358279"/>
              <a:gd name="connsiteX2050" fmla="*/ 777248 w 1592754"/>
              <a:gd name="connsiteY2050" fmla="*/ 105069 h 358279"/>
              <a:gd name="connsiteX2051" fmla="*/ 768078 w 1592754"/>
              <a:gd name="connsiteY2051" fmla="*/ 105684 h 358279"/>
              <a:gd name="connsiteX2052" fmla="*/ 760754 w 1592754"/>
              <a:gd name="connsiteY2052" fmla="*/ 106546 h 358279"/>
              <a:gd name="connsiteX2053" fmla="*/ 754046 w 1592754"/>
              <a:gd name="connsiteY2053" fmla="*/ 108577 h 358279"/>
              <a:gd name="connsiteX2054" fmla="*/ 747338 w 1592754"/>
              <a:gd name="connsiteY2054" fmla="*/ 110977 h 358279"/>
              <a:gd name="connsiteX2055" fmla="*/ 741183 w 1592754"/>
              <a:gd name="connsiteY2055" fmla="*/ 110977 h 358279"/>
              <a:gd name="connsiteX2056" fmla="*/ 731829 w 1592754"/>
              <a:gd name="connsiteY2056" fmla="*/ 114915 h 358279"/>
              <a:gd name="connsiteX2057" fmla="*/ 709981 w 1592754"/>
              <a:gd name="connsiteY2057" fmla="*/ 120331 h 358279"/>
              <a:gd name="connsiteX2058" fmla="*/ 703827 w 1592754"/>
              <a:gd name="connsiteY2058" fmla="*/ 121931 h 358279"/>
              <a:gd name="connsiteX2059" fmla="*/ 697673 w 1592754"/>
              <a:gd name="connsiteY2059" fmla="*/ 123470 h 358279"/>
              <a:gd name="connsiteX2060" fmla="*/ 692134 w 1592754"/>
              <a:gd name="connsiteY2060" fmla="*/ 124886 h 358279"/>
              <a:gd name="connsiteX2061" fmla="*/ 687456 w 1592754"/>
              <a:gd name="connsiteY2061" fmla="*/ 125501 h 358279"/>
              <a:gd name="connsiteX2062" fmla="*/ 682410 w 1592754"/>
              <a:gd name="connsiteY2062" fmla="*/ 126855 h 358279"/>
              <a:gd name="connsiteX2063" fmla="*/ 677979 w 1592754"/>
              <a:gd name="connsiteY2063" fmla="*/ 126855 h 358279"/>
              <a:gd name="connsiteX2064" fmla="*/ 674471 w 1592754"/>
              <a:gd name="connsiteY2064" fmla="*/ 126855 h 358279"/>
              <a:gd name="connsiteX2065" fmla="*/ 668809 w 1592754"/>
              <a:gd name="connsiteY2065" fmla="*/ 128393 h 358279"/>
              <a:gd name="connsiteX2066" fmla="*/ 664009 w 1592754"/>
              <a:gd name="connsiteY2066" fmla="*/ 130055 h 358279"/>
              <a:gd name="connsiteX2067" fmla="*/ 659824 w 1592754"/>
              <a:gd name="connsiteY2067" fmla="*/ 132455 h 358279"/>
              <a:gd name="connsiteX2068" fmla="*/ 656439 w 1592754"/>
              <a:gd name="connsiteY2068" fmla="*/ 130055 h 358279"/>
              <a:gd name="connsiteX2069" fmla="*/ 650284 w 1592754"/>
              <a:gd name="connsiteY2069" fmla="*/ 129686 h 358279"/>
              <a:gd name="connsiteX2070" fmla="*/ 648685 w 1592754"/>
              <a:gd name="connsiteY2070" fmla="*/ 123101 h 358279"/>
              <a:gd name="connsiteX2071" fmla="*/ 648377 w 1592754"/>
              <a:gd name="connsiteY2071" fmla="*/ 117685 h 358279"/>
              <a:gd name="connsiteX2072" fmla="*/ 649546 w 1592754"/>
              <a:gd name="connsiteY2072" fmla="*/ 113377 h 358279"/>
              <a:gd name="connsiteX2073" fmla="*/ 661854 w 1592754"/>
              <a:gd name="connsiteY2073" fmla="*/ 107223 h 358279"/>
              <a:gd name="connsiteX2074" fmla="*/ 665117 w 1592754"/>
              <a:gd name="connsiteY2074" fmla="*/ 109069 h 358279"/>
              <a:gd name="connsiteX2075" fmla="*/ 672194 w 1592754"/>
              <a:gd name="connsiteY2075" fmla="*/ 106669 h 358279"/>
              <a:gd name="connsiteX2076" fmla="*/ 689118 w 1592754"/>
              <a:gd name="connsiteY2076" fmla="*/ 103284 h 358279"/>
              <a:gd name="connsiteX2077" fmla="*/ 696319 w 1592754"/>
              <a:gd name="connsiteY2077" fmla="*/ 102299 h 358279"/>
              <a:gd name="connsiteX2078" fmla="*/ 709550 w 1592754"/>
              <a:gd name="connsiteY2078" fmla="*/ 98238 h 358279"/>
              <a:gd name="connsiteX2079" fmla="*/ 714966 w 1592754"/>
              <a:gd name="connsiteY2079" fmla="*/ 95099 h 358279"/>
              <a:gd name="connsiteX2080" fmla="*/ 714351 w 1592754"/>
              <a:gd name="connsiteY2080" fmla="*/ 91406 h 358279"/>
              <a:gd name="connsiteX2081" fmla="*/ 710535 w 1592754"/>
              <a:gd name="connsiteY2081" fmla="*/ 90175 h 358279"/>
              <a:gd name="connsiteX2082" fmla="*/ 706904 w 1592754"/>
              <a:gd name="connsiteY2082" fmla="*/ 87406 h 358279"/>
              <a:gd name="connsiteX2083" fmla="*/ 707766 w 1592754"/>
              <a:gd name="connsiteY2083" fmla="*/ 83590 h 358279"/>
              <a:gd name="connsiteX2084" fmla="*/ 709182 w 1592754"/>
              <a:gd name="connsiteY2084" fmla="*/ 79959 h 358279"/>
              <a:gd name="connsiteX2085" fmla="*/ 710658 w 1592754"/>
              <a:gd name="connsiteY2085" fmla="*/ 75405 h 358279"/>
              <a:gd name="connsiteX2086" fmla="*/ 706043 w 1592754"/>
              <a:gd name="connsiteY2086" fmla="*/ 64020 h 358279"/>
              <a:gd name="connsiteX2087" fmla="*/ 707396 w 1592754"/>
              <a:gd name="connsiteY2087" fmla="*/ 60142 h 358279"/>
              <a:gd name="connsiteX2088" fmla="*/ 714351 w 1592754"/>
              <a:gd name="connsiteY2088" fmla="*/ 58973 h 358279"/>
              <a:gd name="connsiteX2089" fmla="*/ 718413 w 1592754"/>
              <a:gd name="connsiteY2089" fmla="*/ 57373 h 358279"/>
              <a:gd name="connsiteX2090" fmla="*/ 722290 w 1592754"/>
              <a:gd name="connsiteY2090" fmla="*/ 56942 h 358279"/>
              <a:gd name="connsiteX2091" fmla="*/ 726228 w 1592754"/>
              <a:gd name="connsiteY2091" fmla="*/ 55465 h 358279"/>
              <a:gd name="connsiteX2092" fmla="*/ 1538470 w 1592754"/>
              <a:gd name="connsiteY2092" fmla="*/ 54357 h 358279"/>
              <a:gd name="connsiteX2093" fmla="*/ 1544994 w 1592754"/>
              <a:gd name="connsiteY2093" fmla="*/ 59404 h 358279"/>
              <a:gd name="connsiteX2094" fmla="*/ 1542224 w 1592754"/>
              <a:gd name="connsiteY2094" fmla="*/ 67404 h 358279"/>
              <a:gd name="connsiteX2095" fmla="*/ 1536871 w 1592754"/>
              <a:gd name="connsiteY2095" fmla="*/ 74421 h 358279"/>
              <a:gd name="connsiteX2096" fmla="*/ 1536871 w 1592754"/>
              <a:gd name="connsiteY2096" fmla="*/ 80575 h 358279"/>
              <a:gd name="connsiteX2097" fmla="*/ 1540194 w 1592754"/>
              <a:gd name="connsiteY2097" fmla="*/ 85560 h 358279"/>
              <a:gd name="connsiteX2098" fmla="*/ 1532931 w 1592754"/>
              <a:gd name="connsiteY2098" fmla="*/ 100269 h 358279"/>
              <a:gd name="connsiteX2099" fmla="*/ 1527454 w 1592754"/>
              <a:gd name="connsiteY2099" fmla="*/ 108207 h 358279"/>
              <a:gd name="connsiteX2100" fmla="*/ 1534101 w 1592754"/>
              <a:gd name="connsiteY2100" fmla="*/ 111715 h 358279"/>
              <a:gd name="connsiteX2101" fmla="*/ 1537363 w 1592754"/>
              <a:gd name="connsiteY2101" fmla="*/ 116946 h 358279"/>
              <a:gd name="connsiteX2102" fmla="*/ 1543517 w 1592754"/>
              <a:gd name="connsiteY2102" fmla="*/ 110792 h 358279"/>
              <a:gd name="connsiteX2103" fmla="*/ 1538163 w 1592754"/>
              <a:gd name="connsiteY2103" fmla="*/ 109007 h 358279"/>
              <a:gd name="connsiteX2104" fmla="*/ 1536932 w 1592754"/>
              <a:gd name="connsiteY2104" fmla="*/ 102853 h 358279"/>
              <a:gd name="connsiteX2105" fmla="*/ 1540440 w 1592754"/>
              <a:gd name="connsiteY2105" fmla="*/ 100084 h 358279"/>
              <a:gd name="connsiteX2106" fmla="*/ 1543270 w 1592754"/>
              <a:gd name="connsiteY2106" fmla="*/ 96760 h 358279"/>
              <a:gd name="connsiteX2107" fmla="*/ 1542779 w 1592754"/>
              <a:gd name="connsiteY2107" fmla="*/ 90914 h 358279"/>
              <a:gd name="connsiteX2108" fmla="*/ 1547764 w 1592754"/>
              <a:gd name="connsiteY2108" fmla="*/ 88390 h 358279"/>
              <a:gd name="connsiteX2109" fmla="*/ 1550594 w 1592754"/>
              <a:gd name="connsiteY2109" fmla="*/ 84144 h 358279"/>
              <a:gd name="connsiteX2110" fmla="*/ 1551887 w 1592754"/>
              <a:gd name="connsiteY2110" fmla="*/ 79467 h 358279"/>
              <a:gd name="connsiteX2111" fmla="*/ 1548317 w 1592754"/>
              <a:gd name="connsiteY2111" fmla="*/ 70851 h 358279"/>
              <a:gd name="connsiteX2112" fmla="*/ 1566226 w 1592754"/>
              <a:gd name="connsiteY2112" fmla="*/ 61373 h 358279"/>
              <a:gd name="connsiteX2113" fmla="*/ 1567827 w 1592754"/>
              <a:gd name="connsiteY2113" fmla="*/ 59097 h 358279"/>
              <a:gd name="connsiteX2114" fmla="*/ 1573181 w 1592754"/>
              <a:gd name="connsiteY2114" fmla="*/ 58481 h 358279"/>
              <a:gd name="connsiteX2115" fmla="*/ 1578966 w 1592754"/>
              <a:gd name="connsiteY2115" fmla="*/ 62112 h 358279"/>
              <a:gd name="connsiteX2116" fmla="*/ 1580443 w 1592754"/>
              <a:gd name="connsiteY2116" fmla="*/ 66358 h 358279"/>
              <a:gd name="connsiteX2117" fmla="*/ 1579766 w 1592754"/>
              <a:gd name="connsiteY2117" fmla="*/ 73805 h 358279"/>
              <a:gd name="connsiteX2118" fmla="*/ 1571888 w 1592754"/>
              <a:gd name="connsiteY2118" fmla="*/ 79959 h 358279"/>
              <a:gd name="connsiteX2119" fmla="*/ 1565734 w 1592754"/>
              <a:gd name="connsiteY2119" fmla="*/ 94853 h 358279"/>
              <a:gd name="connsiteX2120" fmla="*/ 1563887 w 1592754"/>
              <a:gd name="connsiteY2120" fmla="*/ 100022 h 358279"/>
              <a:gd name="connsiteX2121" fmla="*/ 1562349 w 1592754"/>
              <a:gd name="connsiteY2121" fmla="*/ 106177 h 358279"/>
              <a:gd name="connsiteX2122" fmla="*/ 1561118 w 1592754"/>
              <a:gd name="connsiteY2122" fmla="*/ 113931 h 358279"/>
              <a:gd name="connsiteX2123" fmla="*/ 1564687 w 1592754"/>
              <a:gd name="connsiteY2123" fmla="*/ 115039 h 358279"/>
              <a:gd name="connsiteX2124" fmla="*/ 1571642 w 1592754"/>
              <a:gd name="connsiteY2124" fmla="*/ 111223 h 358279"/>
              <a:gd name="connsiteX2125" fmla="*/ 1576442 w 1592754"/>
              <a:gd name="connsiteY2125" fmla="*/ 111223 h 358279"/>
              <a:gd name="connsiteX2126" fmla="*/ 1580320 w 1592754"/>
              <a:gd name="connsiteY2126" fmla="*/ 114054 h 358279"/>
              <a:gd name="connsiteX2127" fmla="*/ 1584689 w 1592754"/>
              <a:gd name="connsiteY2127" fmla="*/ 115346 h 358279"/>
              <a:gd name="connsiteX2128" fmla="*/ 1589674 w 1592754"/>
              <a:gd name="connsiteY2128" fmla="*/ 117131 h 358279"/>
              <a:gd name="connsiteX2129" fmla="*/ 1590044 w 1592754"/>
              <a:gd name="connsiteY2129" fmla="*/ 117070 h 358279"/>
              <a:gd name="connsiteX2130" fmla="*/ 1592690 w 1592754"/>
              <a:gd name="connsiteY2130" fmla="*/ 128455 h 358279"/>
              <a:gd name="connsiteX2131" fmla="*/ 1589859 w 1592754"/>
              <a:gd name="connsiteY2131" fmla="*/ 138733 h 358279"/>
              <a:gd name="connsiteX2132" fmla="*/ 1574350 w 1592754"/>
              <a:gd name="connsiteY2132" fmla="*/ 142856 h 358279"/>
              <a:gd name="connsiteX2133" fmla="*/ 1569549 w 1592754"/>
              <a:gd name="connsiteY2133" fmla="*/ 144887 h 358279"/>
              <a:gd name="connsiteX2134" fmla="*/ 1563395 w 1592754"/>
              <a:gd name="connsiteY2134" fmla="*/ 144333 h 358279"/>
              <a:gd name="connsiteX2135" fmla="*/ 1555702 w 1592754"/>
              <a:gd name="connsiteY2135" fmla="*/ 144333 h 358279"/>
              <a:gd name="connsiteX2136" fmla="*/ 1542471 w 1592754"/>
              <a:gd name="connsiteY2136" fmla="*/ 153749 h 358279"/>
              <a:gd name="connsiteX2137" fmla="*/ 1537609 w 1592754"/>
              <a:gd name="connsiteY2137" fmla="*/ 158919 h 358279"/>
              <a:gd name="connsiteX2138" fmla="*/ 1529854 w 1592754"/>
              <a:gd name="connsiteY2138" fmla="*/ 166058 h 358279"/>
              <a:gd name="connsiteX2139" fmla="*/ 1528624 w 1592754"/>
              <a:gd name="connsiteY2139" fmla="*/ 173381 h 358279"/>
              <a:gd name="connsiteX2140" fmla="*/ 1532316 w 1592754"/>
              <a:gd name="connsiteY2140" fmla="*/ 174120 h 358279"/>
              <a:gd name="connsiteX2141" fmla="*/ 1538963 w 1592754"/>
              <a:gd name="connsiteY2141" fmla="*/ 171473 h 358279"/>
              <a:gd name="connsiteX2142" fmla="*/ 1543332 w 1592754"/>
              <a:gd name="connsiteY2142" fmla="*/ 169134 h 358279"/>
              <a:gd name="connsiteX2143" fmla="*/ 1550964 w 1592754"/>
              <a:gd name="connsiteY2143" fmla="*/ 173012 h 358279"/>
              <a:gd name="connsiteX2144" fmla="*/ 1558410 w 1592754"/>
              <a:gd name="connsiteY2144" fmla="*/ 176089 h 358279"/>
              <a:gd name="connsiteX2145" fmla="*/ 1561303 w 1592754"/>
              <a:gd name="connsiteY2145" fmla="*/ 179043 h 358279"/>
              <a:gd name="connsiteX2146" fmla="*/ 1559395 w 1592754"/>
              <a:gd name="connsiteY2146" fmla="*/ 186797 h 358279"/>
              <a:gd name="connsiteX2147" fmla="*/ 1554964 w 1592754"/>
              <a:gd name="connsiteY2147" fmla="*/ 190613 h 358279"/>
              <a:gd name="connsiteX2148" fmla="*/ 1547148 w 1592754"/>
              <a:gd name="connsiteY2148" fmla="*/ 192090 h 358279"/>
              <a:gd name="connsiteX2149" fmla="*/ 1541855 w 1592754"/>
              <a:gd name="connsiteY2149" fmla="*/ 193875 h 358279"/>
              <a:gd name="connsiteX2150" fmla="*/ 1529547 w 1592754"/>
              <a:gd name="connsiteY2150" fmla="*/ 199414 h 358279"/>
              <a:gd name="connsiteX2151" fmla="*/ 1530101 w 1592754"/>
              <a:gd name="connsiteY2151" fmla="*/ 207907 h 358279"/>
              <a:gd name="connsiteX2152" fmla="*/ 1529177 w 1592754"/>
              <a:gd name="connsiteY2152" fmla="*/ 215169 h 358279"/>
              <a:gd name="connsiteX2153" fmla="*/ 1527454 w 1592754"/>
              <a:gd name="connsiteY2153" fmla="*/ 223477 h 358279"/>
              <a:gd name="connsiteX2154" fmla="*/ 1524254 w 1592754"/>
              <a:gd name="connsiteY2154" fmla="*/ 229016 h 358279"/>
              <a:gd name="connsiteX2155" fmla="*/ 1518100 w 1592754"/>
              <a:gd name="connsiteY2155" fmla="*/ 240955 h 358279"/>
              <a:gd name="connsiteX2156" fmla="*/ 1509115 w 1592754"/>
              <a:gd name="connsiteY2156" fmla="*/ 244155 h 358279"/>
              <a:gd name="connsiteX2157" fmla="*/ 1501914 w 1592754"/>
              <a:gd name="connsiteY2157" fmla="*/ 246125 h 358279"/>
              <a:gd name="connsiteX2158" fmla="*/ 1491083 w 1592754"/>
              <a:gd name="connsiteY2158" fmla="*/ 246125 h 358279"/>
              <a:gd name="connsiteX2159" fmla="*/ 1490406 w 1592754"/>
              <a:gd name="connsiteY2159" fmla="*/ 239601 h 358279"/>
              <a:gd name="connsiteX2160" fmla="*/ 1479943 w 1592754"/>
              <a:gd name="connsiteY2160" fmla="*/ 229693 h 358279"/>
              <a:gd name="connsiteX2161" fmla="*/ 1485543 w 1592754"/>
              <a:gd name="connsiteY2161" fmla="*/ 226923 h 358279"/>
              <a:gd name="connsiteX2162" fmla="*/ 1499083 w 1592754"/>
              <a:gd name="connsiteY2162" fmla="*/ 224462 h 358279"/>
              <a:gd name="connsiteX2163" fmla="*/ 1509730 w 1592754"/>
              <a:gd name="connsiteY2163" fmla="*/ 205999 h 358279"/>
              <a:gd name="connsiteX2164" fmla="*/ 1506776 w 1592754"/>
              <a:gd name="connsiteY2164" fmla="*/ 201814 h 358279"/>
              <a:gd name="connsiteX2165" fmla="*/ 1496806 w 1592754"/>
              <a:gd name="connsiteY2165" fmla="*/ 203599 h 358279"/>
              <a:gd name="connsiteX2166" fmla="*/ 1486528 w 1592754"/>
              <a:gd name="connsiteY2166" fmla="*/ 205384 h 358279"/>
              <a:gd name="connsiteX2167" fmla="*/ 1478097 w 1592754"/>
              <a:gd name="connsiteY2167" fmla="*/ 208399 h 358279"/>
              <a:gd name="connsiteX2168" fmla="*/ 1470527 w 1592754"/>
              <a:gd name="connsiteY2168" fmla="*/ 206553 h 358279"/>
              <a:gd name="connsiteX2169" fmla="*/ 1467081 w 1592754"/>
              <a:gd name="connsiteY2169" fmla="*/ 205014 h 358279"/>
              <a:gd name="connsiteX2170" fmla="*/ 1466281 w 1592754"/>
              <a:gd name="connsiteY2170" fmla="*/ 199476 h 358279"/>
              <a:gd name="connsiteX2171" fmla="*/ 1467819 w 1592754"/>
              <a:gd name="connsiteY2171" fmla="*/ 191844 h 358279"/>
              <a:gd name="connsiteX2172" fmla="*/ 1477050 w 1592754"/>
              <a:gd name="connsiteY2172" fmla="*/ 186120 h 358279"/>
              <a:gd name="connsiteX2173" fmla="*/ 1483759 w 1592754"/>
              <a:gd name="connsiteY2173" fmla="*/ 187843 h 358279"/>
              <a:gd name="connsiteX2174" fmla="*/ 1490282 w 1592754"/>
              <a:gd name="connsiteY2174" fmla="*/ 183782 h 358279"/>
              <a:gd name="connsiteX2175" fmla="*/ 1498344 w 1592754"/>
              <a:gd name="connsiteY2175" fmla="*/ 181628 h 358279"/>
              <a:gd name="connsiteX2176" fmla="*/ 1503206 w 1592754"/>
              <a:gd name="connsiteY2176" fmla="*/ 179166 h 358279"/>
              <a:gd name="connsiteX2177" fmla="*/ 1504930 w 1592754"/>
              <a:gd name="connsiteY2177" fmla="*/ 176335 h 358279"/>
              <a:gd name="connsiteX2178" fmla="*/ 1505791 w 1592754"/>
              <a:gd name="connsiteY2178" fmla="*/ 170181 h 358279"/>
              <a:gd name="connsiteX2179" fmla="*/ 1508068 w 1592754"/>
              <a:gd name="connsiteY2179" fmla="*/ 164027 h 358279"/>
              <a:gd name="connsiteX2180" fmla="*/ 1503391 w 1592754"/>
              <a:gd name="connsiteY2180" fmla="*/ 163596 h 358279"/>
              <a:gd name="connsiteX2181" fmla="*/ 1498221 w 1592754"/>
              <a:gd name="connsiteY2181" fmla="*/ 166981 h 358279"/>
              <a:gd name="connsiteX2182" fmla="*/ 1492374 w 1592754"/>
              <a:gd name="connsiteY2182" fmla="*/ 169996 h 358279"/>
              <a:gd name="connsiteX2183" fmla="*/ 1487451 w 1592754"/>
              <a:gd name="connsiteY2183" fmla="*/ 169996 h 358279"/>
              <a:gd name="connsiteX2184" fmla="*/ 1485605 w 1592754"/>
              <a:gd name="connsiteY2184" fmla="*/ 165504 h 358279"/>
              <a:gd name="connsiteX2185" fmla="*/ 1486959 w 1592754"/>
              <a:gd name="connsiteY2185" fmla="*/ 158795 h 358279"/>
              <a:gd name="connsiteX2186" fmla="*/ 1492129 w 1592754"/>
              <a:gd name="connsiteY2186" fmla="*/ 146487 h 358279"/>
              <a:gd name="connsiteX2187" fmla="*/ 1499390 w 1592754"/>
              <a:gd name="connsiteY2187" fmla="*/ 145994 h 358279"/>
              <a:gd name="connsiteX2188" fmla="*/ 1502098 w 1592754"/>
              <a:gd name="connsiteY2188" fmla="*/ 144210 h 358279"/>
              <a:gd name="connsiteX2189" fmla="*/ 1508807 w 1592754"/>
              <a:gd name="connsiteY2189" fmla="*/ 143595 h 358279"/>
              <a:gd name="connsiteX2190" fmla="*/ 1516438 w 1592754"/>
              <a:gd name="connsiteY2190" fmla="*/ 141687 h 358279"/>
              <a:gd name="connsiteX2191" fmla="*/ 1522162 w 1592754"/>
              <a:gd name="connsiteY2191" fmla="*/ 140702 h 358279"/>
              <a:gd name="connsiteX2192" fmla="*/ 1526962 w 1592754"/>
              <a:gd name="connsiteY2192" fmla="*/ 138979 h 358279"/>
              <a:gd name="connsiteX2193" fmla="*/ 1529793 w 1592754"/>
              <a:gd name="connsiteY2193" fmla="*/ 136948 h 358279"/>
              <a:gd name="connsiteX2194" fmla="*/ 1536501 w 1592754"/>
              <a:gd name="connsiteY2194" fmla="*/ 136948 h 358279"/>
              <a:gd name="connsiteX2195" fmla="*/ 1541979 w 1592754"/>
              <a:gd name="connsiteY2195" fmla="*/ 136948 h 358279"/>
              <a:gd name="connsiteX2196" fmla="*/ 1547640 w 1592754"/>
              <a:gd name="connsiteY2196" fmla="*/ 138302 h 358279"/>
              <a:gd name="connsiteX2197" fmla="*/ 1553794 w 1592754"/>
              <a:gd name="connsiteY2197" fmla="*/ 135286 h 358279"/>
              <a:gd name="connsiteX2198" fmla="*/ 1557241 w 1592754"/>
              <a:gd name="connsiteY2198" fmla="*/ 128701 h 358279"/>
              <a:gd name="connsiteX2199" fmla="*/ 1549056 w 1592754"/>
              <a:gd name="connsiteY2199" fmla="*/ 129624 h 358279"/>
              <a:gd name="connsiteX2200" fmla="*/ 1540440 w 1592754"/>
              <a:gd name="connsiteY2200" fmla="*/ 130855 h 358279"/>
              <a:gd name="connsiteX2201" fmla="*/ 1526900 w 1592754"/>
              <a:gd name="connsiteY2201" fmla="*/ 132271 h 358279"/>
              <a:gd name="connsiteX2202" fmla="*/ 1520069 w 1592754"/>
              <a:gd name="connsiteY2202" fmla="*/ 133871 h 358279"/>
              <a:gd name="connsiteX2203" fmla="*/ 1513237 w 1592754"/>
              <a:gd name="connsiteY2203" fmla="*/ 135286 h 358279"/>
              <a:gd name="connsiteX2204" fmla="*/ 1502160 w 1592754"/>
              <a:gd name="connsiteY2204" fmla="*/ 136702 h 358279"/>
              <a:gd name="connsiteX2205" fmla="*/ 1493667 w 1592754"/>
              <a:gd name="connsiteY2205" fmla="*/ 138425 h 358279"/>
              <a:gd name="connsiteX2206" fmla="*/ 1483635 w 1592754"/>
              <a:gd name="connsiteY2206" fmla="*/ 142487 h 358279"/>
              <a:gd name="connsiteX2207" fmla="*/ 1477481 w 1592754"/>
              <a:gd name="connsiteY2207" fmla="*/ 150672 h 358279"/>
              <a:gd name="connsiteX2208" fmla="*/ 1474527 w 1592754"/>
              <a:gd name="connsiteY2208" fmla="*/ 154180 h 358279"/>
              <a:gd name="connsiteX2209" fmla="*/ 1461726 w 1592754"/>
              <a:gd name="connsiteY2209" fmla="*/ 163966 h 358279"/>
              <a:gd name="connsiteX2210" fmla="*/ 1456741 w 1592754"/>
              <a:gd name="connsiteY2210" fmla="*/ 161934 h 358279"/>
              <a:gd name="connsiteX2211" fmla="*/ 1452987 w 1592754"/>
              <a:gd name="connsiteY2211" fmla="*/ 150179 h 358279"/>
              <a:gd name="connsiteX2212" fmla="*/ 1452987 w 1592754"/>
              <a:gd name="connsiteY2212" fmla="*/ 138363 h 358279"/>
              <a:gd name="connsiteX2213" fmla="*/ 1454833 w 1592754"/>
              <a:gd name="connsiteY2213" fmla="*/ 133563 h 358279"/>
              <a:gd name="connsiteX2214" fmla="*/ 1458218 w 1592754"/>
              <a:gd name="connsiteY2214" fmla="*/ 131348 h 358279"/>
              <a:gd name="connsiteX2215" fmla="*/ 1466465 w 1592754"/>
              <a:gd name="connsiteY2215" fmla="*/ 117685 h 358279"/>
              <a:gd name="connsiteX2216" fmla="*/ 1468804 w 1592754"/>
              <a:gd name="connsiteY2216" fmla="*/ 117685 h 358279"/>
              <a:gd name="connsiteX2217" fmla="*/ 1470466 w 1592754"/>
              <a:gd name="connsiteY2217" fmla="*/ 128270 h 358279"/>
              <a:gd name="connsiteX2218" fmla="*/ 1470625 w 1592754"/>
              <a:gd name="connsiteY2218" fmla="*/ 129363 h 358279"/>
              <a:gd name="connsiteX2219" fmla="*/ 1474096 w 1592754"/>
              <a:gd name="connsiteY2219" fmla="*/ 130978 h 358279"/>
              <a:gd name="connsiteX2220" fmla="*/ 1481174 w 1592754"/>
              <a:gd name="connsiteY2220" fmla="*/ 128209 h 358279"/>
              <a:gd name="connsiteX2221" fmla="*/ 1483574 w 1592754"/>
              <a:gd name="connsiteY2221" fmla="*/ 125809 h 358279"/>
              <a:gd name="connsiteX2222" fmla="*/ 1481727 w 1592754"/>
              <a:gd name="connsiteY2222" fmla="*/ 120886 h 358279"/>
              <a:gd name="connsiteX2223" fmla="*/ 1480497 w 1592754"/>
              <a:gd name="connsiteY2223" fmla="*/ 113746 h 358279"/>
              <a:gd name="connsiteX2224" fmla="*/ 1481605 w 1592754"/>
              <a:gd name="connsiteY2224" fmla="*/ 99099 h 358279"/>
              <a:gd name="connsiteX2225" fmla="*/ 1480559 w 1592754"/>
              <a:gd name="connsiteY2225" fmla="*/ 83590 h 358279"/>
              <a:gd name="connsiteX2226" fmla="*/ 1479143 w 1592754"/>
              <a:gd name="connsiteY2226" fmla="*/ 74728 h 358279"/>
              <a:gd name="connsiteX2227" fmla="*/ 1482097 w 1592754"/>
              <a:gd name="connsiteY2227" fmla="*/ 69620 h 358279"/>
              <a:gd name="connsiteX2228" fmla="*/ 1486343 w 1592754"/>
              <a:gd name="connsiteY2228" fmla="*/ 69620 h 358279"/>
              <a:gd name="connsiteX2229" fmla="*/ 1488498 w 1592754"/>
              <a:gd name="connsiteY2229" fmla="*/ 68204 h 358279"/>
              <a:gd name="connsiteX2230" fmla="*/ 1490344 w 1592754"/>
              <a:gd name="connsiteY2230" fmla="*/ 70974 h 358279"/>
              <a:gd name="connsiteX2231" fmla="*/ 1491083 w 1592754"/>
              <a:gd name="connsiteY2231" fmla="*/ 76020 h 358279"/>
              <a:gd name="connsiteX2232" fmla="*/ 1491636 w 1592754"/>
              <a:gd name="connsiteY2232" fmla="*/ 82175 h 358279"/>
              <a:gd name="connsiteX2233" fmla="*/ 1491636 w 1592754"/>
              <a:gd name="connsiteY2233" fmla="*/ 86052 h 358279"/>
              <a:gd name="connsiteX2234" fmla="*/ 1491636 w 1592754"/>
              <a:gd name="connsiteY2234" fmla="*/ 90298 h 358279"/>
              <a:gd name="connsiteX2235" fmla="*/ 1491636 w 1592754"/>
              <a:gd name="connsiteY2235" fmla="*/ 95653 h 358279"/>
              <a:gd name="connsiteX2236" fmla="*/ 1492251 w 1592754"/>
              <a:gd name="connsiteY2236" fmla="*/ 106115 h 358279"/>
              <a:gd name="connsiteX2237" fmla="*/ 1493606 w 1592754"/>
              <a:gd name="connsiteY2237" fmla="*/ 113131 h 358279"/>
              <a:gd name="connsiteX2238" fmla="*/ 1493606 w 1592754"/>
              <a:gd name="connsiteY2238" fmla="*/ 118300 h 358279"/>
              <a:gd name="connsiteX2239" fmla="*/ 1491513 w 1592754"/>
              <a:gd name="connsiteY2239" fmla="*/ 124455 h 358279"/>
              <a:gd name="connsiteX2240" fmla="*/ 1494467 w 1592754"/>
              <a:gd name="connsiteY2240" fmla="*/ 127470 h 358279"/>
              <a:gd name="connsiteX2241" fmla="*/ 1500313 w 1592754"/>
              <a:gd name="connsiteY2241" fmla="*/ 125870 h 358279"/>
              <a:gd name="connsiteX2242" fmla="*/ 1505360 w 1592754"/>
              <a:gd name="connsiteY2242" fmla="*/ 125562 h 358279"/>
              <a:gd name="connsiteX2243" fmla="*/ 1513607 w 1592754"/>
              <a:gd name="connsiteY2243" fmla="*/ 124085 h 358279"/>
              <a:gd name="connsiteX2244" fmla="*/ 1518100 w 1592754"/>
              <a:gd name="connsiteY2244" fmla="*/ 122547 h 358279"/>
              <a:gd name="connsiteX2245" fmla="*/ 1521607 w 1592754"/>
              <a:gd name="connsiteY2245" fmla="*/ 120208 h 358279"/>
              <a:gd name="connsiteX2246" fmla="*/ 1522100 w 1592754"/>
              <a:gd name="connsiteY2246" fmla="*/ 117562 h 358279"/>
              <a:gd name="connsiteX2247" fmla="*/ 1517176 w 1592754"/>
              <a:gd name="connsiteY2247" fmla="*/ 117070 h 358279"/>
              <a:gd name="connsiteX2248" fmla="*/ 1512684 w 1592754"/>
              <a:gd name="connsiteY2248" fmla="*/ 118916 h 358279"/>
              <a:gd name="connsiteX2249" fmla="*/ 1511391 w 1592754"/>
              <a:gd name="connsiteY2249" fmla="*/ 114793 h 358279"/>
              <a:gd name="connsiteX2250" fmla="*/ 1508684 w 1592754"/>
              <a:gd name="connsiteY2250" fmla="*/ 111408 h 358279"/>
              <a:gd name="connsiteX2251" fmla="*/ 1506899 w 1592754"/>
              <a:gd name="connsiteY2251" fmla="*/ 116454 h 358279"/>
              <a:gd name="connsiteX2252" fmla="*/ 1504745 w 1592754"/>
              <a:gd name="connsiteY2252" fmla="*/ 119470 h 358279"/>
              <a:gd name="connsiteX2253" fmla="*/ 1501729 w 1592754"/>
              <a:gd name="connsiteY2253" fmla="*/ 121070 h 358279"/>
              <a:gd name="connsiteX2254" fmla="*/ 1498652 w 1592754"/>
              <a:gd name="connsiteY2254" fmla="*/ 115285 h 358279"/>
              <a:gd name="connsiteX2255" fmla="*/ 1499083 w 1592754"/>
              <a:gd name="connsiteY2255" fmla="*/ 103345 h 358279"/>
              <a:gd name="connsiteX2256" fmla="*/ 1497729 w 1592754"/>
              <a:gd name="connsiteY2256" fmla="*/ 95222 h 358279"/>
              <a:gd name="connsiteX2257" fmla="*/ 1497729 w 1592754"/>
              <a:gd name="connsiteY2257" fmla="*/ 83714 h 358279"/>
              <a:gd name="connsiteX2258" fmla="*/ 1496867 w 1592754"/>
              <a:gd name="connsiteY2258" fmla="*/ 79836 h 358279"/>
              <a:gd name="connsiteX2259" fmla="*/ 1499206 w 1592754"/>
              <a:gd name="connsiteY2259" fmla="*/ 74236 h 358279"/>
              <a:gd name="connsiteX2260" fmla="*/ 1503145 w 1592754"/>
              <a:gd name="connsiteY2260" fmla="*/ 72020 h 358279"/>
              <a:gd name="connsiteX2261" fmla="*/ 1505052 w 1592754"/>
              <a:gd name="connsiteY2261" fmla="*/ 78175 h 358279"/>
              <a:gd name="connsiteX2262" fmla="*/ 1506345 w 1592754"/>
              <a:gd name="connsiteY2262" fmla="*/ 82052 h 358279"/>
              <a:gd name="connsiteX2263" fmla="*/ 1508191 w 1592754"/>
              <a:gd name="connsiteY2263" fmla="*/ 95037 h 358279"/>
              <a:gd name="connsiteX2264" fmla="*/ 1509914 w 1592754"/>
              <a:gd name="connsiteY2264" fmla="*/ 98053 h 358279"/>
              <a:gd name="connsiteX2265" fmla="*/ 1516623 w 1592754"/>
              <a:gd name="connsiteY2265" fmla="*/ 98053 h 358279"/>
              <a:gd name="connsiteX2266" fmla="*/ 1519146 w 1592754"/>
              <a:gd name="connsiteY2266" fmla="*/ 101253 h 358279"/>
              <a:gd name="connsiteX2267" fmla="*/ 1525301 w 1592754"/>
              <a:gd name="connsiteY2267" fmla="*/ 95529 h 358279"/>
              <a:gd name="connsiteX2268" fmla="*/ 1522038 w 1592754"/>
              <a:gd name="connsiteY2268" fmla="*/ 87775 h 358279"/>
              <a:gd name="connsiteX2269" fmla="*/ 1516623 w 1592754"/>
              <a:gd name="connsiteY2269" fmla="*/ 89867 h 358279"/>
              <a:gd name="connsiteX2270" fmla="*/ 1512807 w 1592754"/>
              <a:gd name="connsiteY2270" fmla="*/ 91653 h 358279"/>
              <a:gd name="connsiteX2271" fmla="*/ 1512807 w 1592754"/>
              <a:gd name="connsiteY2271" fmla="*/ 83960 h 358279"/>
              <a:gd name="connsiteX2272" fmla="*/ 1515145 w 1592754"/>
              <a:gd name="connsiteY2272" fmla="*/ 77806 h 358279"/>
              <a:gd name="connsiteX2273" fmla="*/ 1512561 w 1592754"/>
              <a:gd name="connsiteY2273" fmla="*/ 70974 h 358279"/>
              <a:gd name="connsiteX2274" fmla="*/ 1516869 w 1592754"/>
              <a:gd name="connsiteY2274" fmla="*/ 66666 h 358279"/>
              <a:gd name="connsiteX2275" fmla="*/ 1521608 w 1592754"/>
              <a:gd name="connsiteY2275" fmla="*/ 70543 h 358279"/>
              <a:gd name="connsiteX2276" fmla="*/ 1527331 w 1592754"/>
              <a:gd name="connsiteY2276" fmla="*/ 62973 h 358279"/>
              <a:gd name="connsiteX2277" fmla="*/ 1531578 w 1592754"/>
              <a:gd name="connsiteY2277" fmla="*/ 55096 h 358279"/>
              <a:gd name="connsiteX2278" fmla="*/ 1535024 w 1592754"/>
              <a:gd name="connsiteY2278" fmla="*/ 55096 h 358279"/>
              <a:gd name="connsiteX2279" fmla="*/ 1538470 w 1592754"/>
              <a:gd name="connsiteY2279" fmla="*/ 54357 h 358279"/>
              <a:gd name="connsiteX2280" fmla="*/ 197722 w 1592754"/>
              <a:gd name="connsiteY2280" fmla="*/ 49466 h 358279"/>
              <a:gd name="connsiteX2281" fmla="*/ 100550 w 1592754"/>
              <a:gd name="connsiteY2281" fmla="*/ 74283 h 358279"/>
              <a:gd name="connsiteX2282" fmla="*/ 100532 w 1592754"/>
              <a:gd name="connsiteY2282" fmla="*/ 74283 h 358279"/>
              <a:gd name="connsiteX2283" fmla="*/ 48104 w 1592754"/>
              <a:gd name="connsiteY2283" fmla="*/ 179175 h 358279"/>
              <a:gd name="connsiteX2284" fmla="*/ 49604 w 1592754"/>
              <a:gd name="connsiteY2284" fmla="*/ 199122 h 358279"/>
              <a:gd name="connsiteX2285" fmla="*/ 49904 w 1592754"/>
              <a:gd name="connsiteY2285" fmla="*/ 200746 h 358279"/>
              <a:gd name="connsiteX2286" fmla="*/ 51316 w 1592754"/>
              <a:gd name="connsiteY2286" fmla="*/ 208019 h 358279"/>
              <a:gd name="connsiteX2287" fmla="*/ 53964 w 1592754"/>
              <a:gd name="connsiteY2287" fmla="*/ 218064 h 358279"/>
              <a:gd name="connsiteX2288" fmla="*/ 57813 w 1592754"/>
              <a:gd name="connsiteY2288" fmla="*/ 228655 h 358279"/>
              <a:gd name="connsiteX2289" fmla="*/ 58378 w 1592754"/>
              <a:gd name="connsiteY2289" fmla="*/ 230068 h 358279"/>
              <a:gd name="connsiteX2290" fmla="*/ 73982 w 1592754"/>
              <a:gd name="connsiteY2290" fmla="*/ 257429 h 358279"/>
              <a:gd name="connsiteX2291" fmla="*/ 74071 w 1592754"/>
              <a:gd name="connsiteY2291" fmla="*/ 257535 h 358279"/>
              <a:gd name="connsiteX2292" fmla="*/ 74203 w 1592754"/>
              <a:gd name="connsiteY2292" fmla="*/ 257713 h 358279"/>
              <a:gd name="connsiteX2293" fmla="*/ 113018 w 1592754"/>
              <a:gd name="connsiteY2293" fmla="*/ 292368 h 358279"/>
              <a:gd name="connsiteX2294" fmla="*/ 140713 w 1592754"/>
              <a:gd name="connsiteY2294" fmla="*/ 302004 h 358279"/>
              <a:gd name="connsiteX2295" fmla="*/ 138627 w 1592754"/>
              <a:gd name="connsiteY2295" fmla="*/ 298666 h 358279"/>
              <a:gd name="connsiteX2296" fmla="*/ 133702 w 1592754"/>
              <a:gd name="connsiteY2296" fmla="*/ 296901 h 358279"/>
              <a:gd name="connsiteX2297" fmla="*/ 132944 w 1592754"/>
              <a:gd name="connsiteY2297" fmla="*/ 296204 h 358279"/>
              <a:gd name="connsiteX2298" fmla="*/ 140499 w 1592754"/>
              <a:gd name="connsiteY2298" fmla="*/ 297483 h 358279"/>
              <a:gd name="connsiteX2299" fmla="*/ 144380 w 1592754"/>
              <a:gd name="connsiteY2299" fmla="*/ 301903 h 358279"/>
              <a:gd name="connsiteX2300" fmla="*/ 144889 w 1592754"/>
              <a:gd name="connsiteY2300" fmla="*/ 303457 h 358279"/>
              <a:gd name="connsiteX2301" fmla="*/ 152328 w 1592754"/>
              <a:gd name="connsiteY2301" fmla="*/ 306045 h 358279"/>
              <a:gd name="connsiteX2302" fmla="*/ 154338 w 1592754"/>
              <a:gd name="connsiteY2302" fmla="*/ 306045 h 358279"/>
              <a:gd name="connsiteX2303" fmla="*/ 154301 w 1592754"/>
              <a:gd name="connsiteY2303" fmla="*/ 306731 h 358279"/>
              <a:gd name="connsiteX2304" fmla="*/ 160463 w 1592754"/>
              <a:gd name="connsiteY2304" fmla="*/ 308875 h 358279"/>
              <a:gd name="connsiteX2305" fmla="*/ 181599 w 1592754"/>
              <a:gd name="connsiteY2305" fmla="*/ 307827 h 358279"/>
              <a:gd name="connsiteX2306" fmla="*/ 181911 w 1592754"/>
              <a:gd name="connsiteY2306" fmla="*/ 307493 h 358279"/>
              <a:gd name="connsiteX2307" fmla="*/ 180146 w 1592754"/>
              <a:gd name="connsiteY2307" fmla="*/ 307493 h 358279"/>
              <a:gd name="connsiteX2308" fmla="*/ 180834 w 1592754"/>
              <a:gd name="connsiteY2308" fmla="*/ 307034 h 358279"/>
              <a:gd name="connsiteX2309" fmla="*/ 177798 w 1592754"/>
              <a:gd name="connsiteY2309" fmla="*/ 307034 h 358279"/>
              <a:gd name="connsiteX2310" fmla="*/ 178416 w 1592754"/>
              <a:gd name="connsiteY2310" fmla="*/ 306557 h 358279"/>
              <a:gd name="connsiteX2311" fmla="*/ 172185 w 1592754"/>
              <a:gd name="connsiteY2311" fmla="*/ 306557 h 358279"/>
              <a:gd name="connsiteX2312" fmla="*/ 168654 w 1592754"/>
              <a:gd name="connsiteY2312" fmla="*/ 298543 h 358279"/>
              <a:gd name="connsiteX2313" fmla="*/ 159651 w 1592754"/>
              <a:gd name="connsiteY2313" fmla="*/ 298172 h 358279"/>
              <a:gd name="connsiteX2314" fmla="*/ 155150 w 1592754"/>
              <a:gd name="connsiteY2314" fmla="*/ 305057 h 358279"/>
              <a:gd name="connsiteX2315" fmla="*/ 154355 w 1592754"/>
              <a:gd name="connsiteY2315" fmla="*/ 304810 h 358279"/>
              <a:gd name="connsiteX2316" fmla="*/ 156332 w 1592754"/>
              <a:gd name="connsiteY2316" fmla="*/ 299126 h 358279"/>
              <a:gd name="connsiteX2317" fmla="*/ 163888 w 1592754"/>
              <a:gd name="connsiteY2317" fmla="*/ 296089 h 358279"/>
              <a:gd name="connsiteX2318" fmla="*/ 174479 w 1592754"/>
              <a:gd name="connsiteY2318" fmla="*/ 298861 h 358279"/>
              <a:gd name="connsiteX2319" fmla="*/ 176509 w 1592754"/>
              <a:gd name="connsiteY2319" fmla="*/ 305710 h 358279"/>
              <a:gd name="connsiteX2320" fmla="*/ 183571 w 1592754"/>
              <a:gd name="connsiteY2320" fmla="*/ 305534 h 358279"/>
              <a:gd name="connsiteX2321" fmla="*/ 186218 w 1592754"/>
              <a:gd name="connsiteY2321" fmla="*/ 299126 h 358279"/>
              <a:gd name="connsiteX2322" fmla="*/ 193774 w 1592754"/>
              <a:gd name="connsiteY2322" fmla="*/ 296089 h 358279"/>
              <a:gd name="connsiteX2323" fmla="*/ 204365 w 1592754"/>
              <a:gd name="connsiteY2323" fmla="*/ 298861 h 358279"/>
              <a:gd name="connsiteX2324" fmla="*/ 206395 w 1592754"/>
              <a:gd name="connsiteY2324" fmla="*/ 305710 h 358279"/>
              <a:gd name="connsiteX2325" fmla="*/ 212375 w 1592754"/>
              <a:gd name="connsiteY2325" fmla="*/ 305561 h 358279"/>
              <a:gd name="connsiteX2326" fmla="*/ 213645 w 1592754"/>
              <a:gd name="connsiteY2326" fmla="*/ 304958 h 358279"/>
              <a:gd name="connsiteX2327" fmla="*/ 214529 w 1592754"/>
              <a:gd name="connsiteY2327" fmla="*/ 302248 h 358279"/>
              <a:gd name="connsiteX2328" fmla="*/ 217534 w 1592754"/>
              <a:gd name="connsiteY2328" fmla="*/ 297413 h 358279"/>
              <a:gd name="connsiteX2329" fmla="*/ 224931 w 1592754"/>
              <a:gd name="connsiteY2329" fmla="*/ 295736 h 358279"/>
              <a:gd name="connsiteX2330" fmla="*/ 224931 w 1592754"/>
              <a:gd name="connsiteY2330" fmla="*/ 298349 h 358279"/>
              <a:gd name="connsiteX2331" fmla="*/ 217587 w 1592754"/>
              <a:gd name="connsiteY2331" fmla="*/ 299408 h 358279"/>
              <a:gd name="connsiteX2332" fmla="*/ 215340 w 1592754"/>
              <a:gd name="connsiteY2332" fmla="*/ 304152 h 358279"/>
              <a:gd name="connsiteX2333" fmla="*/ 257634 w 1592754"/>
              <a:gd name="connsiteY2333" fmla="*/ 284058 h 358279"/>
              <a:gd name="connsiteX2334" fmla="*/ 283981 w 1592754"/>
              <a:gd name="connsiteY2334" fmla="*/ 100629 h 358279"/>
              <a:gd name="connsiteX2335" fmla="*/ 197722 w 1592754"/>
              <a:gd name="connsiteY2335" fmla="*/ 49466 h 358279"/>
              <a:gd name="connsiteX2336" fmla="*/ 115978 w 1592754"/>
              <a:gd name="connsiteY2336" fmla="*/ 47468 h 358279"/>
              <a:gd name="connsiteX2337" fmla="*/ 115431 w 1592754"/>
              <a:gd name="connsiteY2337" fmla="*/ 47927 h 358279"/>
              <a:gd name="connsiteX2338" fmla="*/ 114619 w 1592754"/>
              <a:gd name="connsiteY2338" fmla="*/ 48122 h 358279"/>
              <a:gd name="connsiteX2339" fmla="*/ 113860 w 1592754"/>
              <a:gd name="connsiteY2339" fmla="*/ 48475 h 358279"/>
              <a:gd name="connsiteX2340" fmla="*/ 112942 w 1592754"/>
              <a:gd name="connsiteY2340" fmla="*/ 48475 h 358279"/>
              <a:gd name="connsiteX2341" fmla="*/ 112165 w 1592754"/>
              <a:gd name="connsiteY2341" fmla="*/ 48722 h 358279"/>
              <a:gd name="connsiteX2342" fmla="*/ 112112 w 1592754"/>
              <a:gd name="connsiteY2342" fmla="*/ 48651 h 358279"/>
              <a:gd name="connsiteX2343" fmla="*/ 112483 w 1592754"/>
              <a:gd name="connsiteY2343" fmla="*/ 49851 h 358279"/>
              <a:gd name="connsiteX2344" fmla="*/ 112801 w 1592754"/>
              <a:gd name="connsiteY2344" fmla="*/ 50522 h 358279"/>
              <a:gd name="connsiteX2345" fmla="*/ 113683 w 1592754"/>
              <a:gd name="connsiteY2345" fmla="*/ 51370 h 358279"/>
              <a:gd name="connsiteX2346" fmla="*/ 114690 w 1592754"/>
              <a:gd name="connsiteY2346" fmla="*/ 52005 h 358279"/>
              <a:gd name="connsiteX2347" fmla="*/ 115890 w 1592754"/>
              <a:gd name="connsiteY2347" fmla="*/ 52711 h 358279"/>
              <a:gd name="connsiteX2348" fmla="*/ 116402 w 1592754"/>
              <a:gd name="connsiteY2348" fmla="*/ 53470 h 358279"/>
              <a:gd name="connsiteX2349" fmla="*/ 117302 w 1592754"/>
              <a:gd name="connsiteY2349" fmla="*/ 53735 h 358279"/>
              <a:gd name="connsiteX2350" fmla="*/ 117814 w 1592754"/>
              <a:gd name="connsiteY2350" fmla="*/ 52958 h 358279"/>
              <a:gd name="connsiteX2351" fmla="*/ 118485 w 1592754"/>
              <a:gd name="connsiteY2351" fmla="*/ 52535 h 358279"/>
              <a:gd name="connsiteX2352" fmla="*/ 119085 w 1592754"/>
              <a:gd name="connsiteY2352" fmla="*/ 51740 h 358279"/>
              <a:gd name="connsiteX2353" fmla="*/ 119226 w 1592754"/>
              <a:gd name="connsiteY2353" fmla="*/ 50928 h 358279"/>
              <a:gd name="connsiteX2354" fmla="*/ 119138 w 1592754"/>
              <a:gd name="connsiteY2354" fmla="*/ 49887 h 358279"/>
              <a:gd name="connsiteX2355" fmla="*/ 119244 w 1592754"/>
              <a:gd name="connsiteY2355" fmla="*/ 48934 h 358279"/>
              <a:gd name="connsiteX2356" fmla="*/ 118873 w 1592754"/>
              <a:gd name="connsiteY2356" fmla="*/ 48192 h 358279"/>
              <a:gd name="connsiteX2357" fmla="*/ 118150 w 1592754"/>
              <a:gd name="connsiteY2357" fmla="*/ 47857 h 358279"/>
              <a:gd name="connsiteX2358" fmla="*/ 115978 w 1592754"/>
              <a:gd name="connsiteY2358" fmla="*/ 47468 h 358279"/>
              <a:gd name="connsiteX2359" fmla="*/ 106623 w 1592754"/>
              <a:gd name="connsiteY2359" fmla="*/ 45086 h 358279"/>
              <a:gd name="connsiteX2360" fmla="*/ 106782 w 1592754"/>
              <a:gd name="connsiteY2360" fmla="*/ 45933 h 358279"/>
              <a:gd name="connsiteX2361" fmla="*/ 106429 w 1592754"/>
              <a:gd name="connsiteY2361" fmla="*/ 47081 h 358279"/>
              <a:gd name="connsiteX2362" fmla="*/ 105934 w 1592754"/>
              <a:gd name="connsiteY2362" fmla="*/ 48352 h 358279"/>
              <a:gd name="connsiteX2363" fmla="*/ 105122 w 1592754"/>
              <a:gd name="connsiteY2363" fmla="*/ 49234 h 358279"/>
              <a:gd name="connsiteX2364" fmla="*/ 104240 w 1592754"/>
              <a:gd name="connsiteY2364" fmla="*/ 49023 h 358279"/>
              <a:gd name="connsiteX2365" fmla="*/ 104240 w 1592754"/>
              <a:gd name="connsiteY2365" fmla="*/ 48122 h 358279"/>
              <a:gd name="connsiteX2366" fmla="*/ 105193 w 1592754"/>
              <a:gd name="connsiteY2366" fmla="*/ 46798 h 358279"/>
              <a:gd name="connsiteX2367" fmla="*/ 105493 w 1592754"/>
              <a:gd name="connsiteY2367" fmla="*/ 46181 h 358279"/>
              <a:gd name="connsiteX2368" fmla="*/ 106023 w 1592754"/>
              <a:gd name="connsiteY2368" fmla="*/ 45563 h 358279"/>
              <a:gd name="connsiteX2369" fmla="*/ 106623 w 1592754"/>
              <a:gd name="connsiteY2369" fmla="*/ 45086 h 358279"/>
              <a:gd name="connsiteX2370" fmla="*/ 108141 w 1592754"/>
              <a:gd name="connsiteY2370" fmla="*/ 40195 h 358279"/>
              <a:gd name="connsiteX2371" fmla="*/ 107276 w 1592754"/>
              <a:gd name="connsiteY2371" fmla="*/ 40672 h 358279"/>
              <a:gd name="connsiteX2372" fmla="*/ 106358 w 1592754"/>
              <a:gd name="connsiteY2372" fmla="*/ 40831 h 358279"/>
              <a:gd name="connsiteX2373" fmla="*/ 105952 w 1592754"/>
              <a:gd name="connsiteY2373" fmla="*/ 41290 h 358279"/>
              <a:gd name="connsiteX2374" fmla="*/ 105669 w 1592754"/>
              <a:gd name="connsiteY2374" fmla="*/ 41784 h 358279"/>
              <a:gd name="connsiteX2375" fmla="*/ 105369 w 1592754"/>
              <a:gd name="connsiteY2375" fmla="*/ 42402 h 358279"/>
              <a:gd name="connsiteX2376" fmla="*/ 104734 w 1592754"/>
              <a:gd name="connsiteY2376" fmla="*/ 43249 h 358279"/>
              <a:gd name="connsiteX2377" fmla="*/ 104204 w 1592754"/>
              <a:gd name="connsiteY2377" fmla="*/ 43797 h 358279"/>
              <a:gd name="connsiteX2378" fmla="*/ 103586 w 1592754"/>
              <a:gd name="connsiteY2378" fmla="*/ 44573 h 358279"/>
              <a:gd name="connsiteX2379" fmla="*/ 102668 w 1592754"/>
              <a:gd name="connsiteY2379" fmla="*/ 45527 h 358279"/>
              <a:gd name="connsiteX2380" fmla="*/ 101450 w 1592754"/>
              <a:gd name="connsiteY2380" fmla="*/ 46833 h 358279"/>
              <a:gd name="connsiteX2381" fmla="*/ 100850 w 1592754"/>
              <a:gd name="connsiteY2381" fmla="*/ 46603 h 358279"/>
              <a:gd name="connsiteX2382" fmla="*/ 99914 w 1592754"/>
              <a:gd name="connsiteY2382" fmla="*/ 46603 h 358279"/>
              <a:gd name="connsiteX2383" fmla="*/ 99314 w 1592754"/>
              <a:gd name="connsiteY2383" fmla="*/ 47433 h 358279"/>
              <a:gd name="connsiteX2384" fmla="*/ 99420 w 1592754"/>
              <a:gd name="connsiteY2384" fmla="*/ 49498 h 358279"/>
              <a:gd name="connsiteX2385" fmla="*/ 100338 w 1592754"/>
              <a:gd name="connsiteY2385" fmla="*/ 50858 h 358279"/>
              <a:gd name="connsiteX2386" fmla="*/ 101397 w 1592754"/>
              <a:gd name="connsiteY2386" fmla="*/ 52093 h 358279"/>
              <a:gd name="connsiteX2387" fmla="*/ 102262 w 1592754"/>
              <a:gd name="connsiteY2387" fmla="*/ 53011 h 358279"/>
              <a:gd name="connsiteX2388" fmla="*/ 102792 w 1592754"/>
              <a:gd name="connsiteY2388" fmla="*/ 53700 h 358279"/>
              <a:gd name="connsiteX2389" fmla="*/ 103180 w 1592754"/>
              <a:gd name="connsiteY2389" fmla="*/ 53965 h 358279"/>
              <a:gd name="connsiteX2390" fmla="*/ 103798 w 1592754"/>
              <a:gd name="connsiteY2390" fmla="*/ 54547 h 358279"/>
              <a:gd name="connsiteX2391" fmla="*/ 104310 w 1592754"/>
              <a:gd name="connsiteY2391" fmla="*/ 54653 h 358279"/>
              <a:gd name="connsiteX2392" fmla="*/ 105316 w 1592754"/>
              <a:gd name="connsiteY2392" fmla="*/ 54176 h 358279"/>
              <a:gd name="connsiteX2393" fmla="*/ 105828 w 1592754"/>
              <a:gd name="connsiteY2393" fmla="*/ 53717 h 358279"/>
              <a:gd name="connsiteX2394" fmla="*/ 106711 w 1592754"/>
              <a:gd name="connsiteY2394" fmla="*/ 53470 h 358279"/>
              <a:gd name="connsiteX2395" fmla="*/ 107240 w 1592754"/>
              <a:gd name="connsiteY2395" fmla="*/ 53788 h 358279"/>
              <a:gd name="connsiteX2396" fmla="*/ 107911 w 1592754"/>
              <a:gd name="connsiteY2396" fmla="*/ 55271 h 358279"/>
              <a:gd name="connsiteX2397" fmla="*/ 108529 w 1592754"/>
              <a:gd name="connsiteY2397" fmla="*/ 56312 h 358279"/>
              <a:gd name="connsiteX2398" fmla="*/ 108970 w 1592754"/>
              <a:gd name="connsiteY2398" fmla="*/ 57071 h 358279"/>
              <a:gd name="connsiteX2399" fmla="*/ 108670 w 1592754"/>
              <a:gd name="connsiteY2399" fmla="*/ 58678 h 358279"/>
              <a:gd name="connsiteX2400" fmla="*/ 107276 w 1592754"/>
              <a:gd name="connsiteY2400" fmla="*/ 58978 h 358279"/>
              <a:gd name="connsiteX2401" fmla="*/ 106693 w 1592754"/>
              <a:gd name="connsiteY2401" fmla="*/ 59772 h 358279"/>
              <a:gd name="connsiteX2402" fmla="*/ 108670 w 1592754"/>
              <a:gd name="connsiteY2402" fmla="*/ 60284 h 358279"/>
              <a:gd name="connsiteX2403" fmla="*/ 109588 w 1592754"/>
              <a:gd name="connsiteY2403" fmla="*/ 60849 h 358279"/>
              <a:gd name="connsiteX2404" fmla="*/ 110629 w 1592754"/>
              <a:gd name="connsiteY2404" fmla="*/ 60743 h 358279"/>
              <a:gd name="connsiteX2405" fmla="*/ 111336 w 1592754"/>
              <a:gd name="connsiteY2405" fmla="*/ 60831 h 358279"/>
              <a:gd name="connsiteX2406" fmla="*/ 112095 w 1592754"/>
              <a:gd name="connsiteY2406" fmla="*/ 60743 h 358279"/>
              <a:gd name="connsiteX2407" fmla="*/ 112642 w 1592754"/>
              <a:gd name="connsiteY2407" fmla="*/ 60743 h 358279"/>
              <a:gd name="connsiteX2408" fmla="*/ 113242 w 1592754"/>
              <a:gd name="connsiteY2408" fmla="*/ 59772 h 358279"/>
              <a:gd name="connsiteX2409" fmla="*/ 113613 w 1592754"/>
              <a:gd name="connsiteY2409" fmla="*/ 58289 h 358279"/>
              <a:gd name="connsiteX2410" fmla="*/ 113701 w 1592754"/>
              <a:gd name="connsiteY2410" fmla="*/ 56524 h 358279"/>
              <a:gd name="connsiteX2411" fmla="*/ 110930 w 1592754"/>
              <a:gd name="connsiteY2411" fmla="*/ 51917 h 358279"/>
              <a:gd name="connsiteX2412" fmla="*/ 110153 w 1592754"/>
              <a:gd name="connsiteY2412" fmla="*/ 50981 h 358279"/>
              <a:gd name="connsiteX2413" fmla="*/ 110312 w 1592754"/>
              <a:gd name="connsiteY2413" fmla="*/ 50116 h 358279"/>
              <a:gd name="connsiteX2414" fmla="*/ 110806 w 1592754"/>
              <a:gd name="connsiteY2414" fmla="*/ 49728 h 358279"/>
              <a:gd name="connsiteX2415" fmla="*/ 110965 w 1592754"/>
              <a:gd name="connsiteY2415" fmla="*/ 48386 h 358279"/>
              <a:gd name="connsiteX2416" fmla="*/ 110965 w 1592754"/>
              <a:gd name="connsiteY2416" fmla="*/ 44573 h 358279"/>
              <a:gd name="connsiteX2417" fmla="*/ 110965 w 1592754"/>
              <a:gd name="connsiteY2417" fmla="*/ 43444 h 358279"/>
              <a:gd name="connsiteX2418" fmla="*/ 111353 w 1592754"/>
              <a:gd name="connsiteY2418" fmla="*/ 41767 h 358279"/>
              <a:gd name="connsiteX2419" fmla="*/ 110859 w 1592754"/>
              <a:gd name="connsiteY2419" fmla="*/ 41008 h 358279"/>
              <a:gd name="connsiteX2420" fmla="*/ 109906 w 1592754"/>
              <a:gd name="connsiteY2420" fmla="*/ 40195 h 358279"/>
              <a:gd name="connsiteX2421" fmla="*/ 108141 w 1592754"/>
              <a:gd name="connsiteY2421" fmla="*/ 40195 h 358279"/>
              <a:gd name="connsiteX2422" fmla="*/ 259248 w 1592754"/>
              <a:gd name="connsiteY2422" fmla="*/ 37848 h 358279"/>
              <a:gd name="connsiteX2423" fmla="*/ 258665 w 1592754"/>
              <a:gd name="connsiteY2423" fmla="*/ 38042 h 358279"/>
              <a:gd name="connsiteX2424" fmla="*/ 258065 w 1592754"/>
              <a:gd name="connsiteY2424" fmla="*/ 39225 h 358279"/>
              <a:gd name="connsiteX2425" fmla="*/ 257165 w 1592754"/>
              <a:gd name="connsiteY2425" fmla="*/ 40460 h 358279"/>
              <a:gd name="connsiteX2426" fmla="*/ 255523 w 1592754"/>
              <a:gd name="connsiteY2426" fmla="*/ 42226 h 358279"/>
              <a:gd name="connsiteX2427" fmla="*/ 252822 w 1592754"/>
              <a:gd name="connsiteY2427" fmla="*/ 41714 h 358279"/>
              <a:gd name="connsiteX2428" fmla="*/ 251463 w 1592754"/>
              <a:gd name="connsiteY2428" fmla="*/ 40884 h 358279"/>
              <a:gd name="connsiteX2429" fmla="*/ 250686 w 1592754"/>
              <a:gd name="connsiteY2429" fmla="*/ 40884 h 358279"/>
              <a:gd name="connsiteX2430" fmla="*/ 249874 w 1592754"/>
              <a:gd name="connsiteY2430" fmla="*/ 40743 h 358279"/>
              <a:gd name="connsiteX2431" fmla="*/ 249044 w 1592754"/>
              <a:gd name="connsiteY2431" fmla="*/ 40990 h 358279"/>
              <a:gd name="connsiteX2432" fmla="*/ 248250 w 1592754"/>
              <a:gd name="connsiteY2432" fmla="*/ 41678 h 358279"/>
              <a:gd name="connsiteX2433" fmla="*/ 248550 w 1592754"/>
              <a:gd name="connsiteY2433" fmla="*/ 43708 h 358279"/>
              <a:gd name="connsiteX2434" fmla="*/ 249256 w 1592754"/>
              <a:gd name="connsiteY2434" fmla="*/ 44715 h 358279"/>
              <a:gd name="connsiteX2435" fmla="*/ 249874 w 1592754"/>
              <a:gd name="connsiteY2435" fmla="*/ 45068 h 358279"/>
              <a:gd name="connsiteX2436" fmla="*/ 250616 w 1592754"/>
              <a:gd name="connsiteY2436" fmla="*/ 45262 h 358279"/>
              <a:gd name="connsiteX2437" fmla="*/ 251110 w 1592754"/>
              <a:gd name="connsiteY2437" fmla="*/ 45544 h 358279"/>
              <a:gd name="connsiteX2438" fmla="*/ 251763 w 1592754"/>
              <a:gd name="connsiteY2438" fmla="*/ 45880 h 358279"/>
              <a:gd name="connsiteX2439" fmla="*/ 250986 w 1592754"/>
              <a:gd name="connsiteY2439" fmla="*/ 46621 h 358279"/>
              <a:gd name="connsiteX2440" fmla="*/ 248532 w 1592754"/>
              <a:gd name="connsiteY2440" fmla="*/ 48069 h 358279"/>
              <a:gd name="connsiteX2441" fmla="*/ 243625 w 1592754"/>
              <a:gd name="connsiteY2441" fmla="*/ 49269 h 358279"/>
              <a:gd name="connsiteX2442" fmla="*/ 243025 w 1592754"/>
              <a:gd name="connsiteY2442" fmla="*/ 49269 h 358279"/>
              <a:gd name="connsiteX2443" fmla="*/ 242054 w 1592754"/>
              <a:gd name="connsiteY2443" fmla="*/ 49393 h 358279"/>
              <a:gd name="connsiteX2444" fmla="*/ 240748 w 1592754"/>
              <a:gd name="connsiteY2444" fmla="*/ 49393 h 358279"/>
              <a:gd name="connsiteX2445" fmla="*/ 240748 w 1592754"/>
              <a:gd name="connsiteY2445" fmla="*/ 49322 h 358279"/>
              <a:gd name="connsiteX2446" fmla="*/ 239883 w 1592754"/>
              <a:gd name="connsiteY2446" fmla="*/ 49534 h 358279"/>
              <a:gd name="connsiteX2447" fmla="*/ 240412 w 1592754"/>
              <a:gd name="connsiteY2447" fmla="*/ 50152 h 358279"/>
              <a:gd name="connsiteX2448" fmla="*/ 240412 w 1592754"/>
              <a:gd name="connsiteY2448" fmla="*/ 51175 h 358279"/>
              <a:gd name="connsiteX2449" fmla="*/ 240659 w 1592754"/>
              <a:gd name="connsiteY2449" fmla="*/ 51917 h 358279"/>
              <a:gd name="connsiteX2450" fmla="*/ 241524 w 1592754"/>
              <a:gd name="connsiteY2450" fmla="*/ 52217 h 358279"/>
              <a:gd name="connsiteX2451" fmla="*/ 243113 w 1592754"/>
              <a:gd name="connsiteY2451" fmla="*/ 52676 h 358279"/>
              <a:gd name="connsiteX2452" fmla="*/ 245108 w 1592754"/>
              <a:gd name="connsiteY2452" fmla="*/ 52676 h 358279"/>
              <a:gd name="connsiteX2453" fmla="*/ 247879 w 1592754"/>
              <a:gd name="connsiteY2453" fmla="*/ 52676 h 358279"/>
              <a:gd name="connsiteX2454" fmla="*/ 251004 w 1592754"/>
              <a:gd name="connsiteY2454" fmla="*/ 51899 h 358279"/>
              <a:gd name="connsiteX2455" fmla="*/ 253581 w 1592754"/>
              <a:gd name="connsiteY2455" fmla="*/ 50593 h 358279"/>
              <a:gd name="connsiteX2456" fmla="*/ 254570 w 1592754"/>
              <a:gd name="connsiteY2456" fmla="*/ 53488 h 358279"/>
              <a:gd name="connsiteX2457" fmla="*/ 254923 w 1592754"/>
              <a:gd name="connsiteY2457" fmla="*/ 55006 h 358279"/>
              <a:gd name="connsiteX2458" fmla="*/ 255293 w 1592754"/>
              <a:gd name="connsiteY2458" fmla="*/ 57672 h 358279"/>
              <a:gd name="connsiteX2459" fmla="*/ 255293 w 1592754"/>
              <a:gd name="connsiteY2459" fmla="*/ 60637 h 358279"/>
              <a:gd name="connsiteX2460" fmla="*/ 255788 w 1592754"/>
              <a:gd name="connsiteY2460" fmla="*/ 61696 h 358279"/>
              <a:gd name="connsiteX2461" fmla="*/ 257129 w 1592754"/>
              <a:gd name="connsiteY2461" fmla="*/ 62738 h 358279"/>
              <a:gd name="connsiteX2462" fmla="*/ 257959 w 1592754"/>
              <a:gd name="connsiteY2462" fmla="*/ 63444 h 358279"/>
              <a:gd name="connsiteX2463" fmla="*/ 259036 w 1592754"/>
              <a:gd name="connsiteY2463" fmla="*/ 64044 h 358279"/>
              <a:gd name="connsiteX2464" fmla="*/ 260024 w 1592754"/>
              <a:gd name="connsiteY2464" fmla="*/ 64697 h 358279"/>
              <a:gd name="connsiteX2465" fmla="*/ 260536 w 1592754"/>
              <a:gd name="connsiteY2465" fmla="*/ 64874 h 358279"/>
              <a:gd name="connsiteX2466" fmla="*/ 261207 w 1592754"/>
              <a:gd name="connsiteY2466" fmla="*/ 64750 h 358279"/>
              <a:gd name="connsiteX2467" fmla="*/ 262655 w 1592754"/>
              <a:gd name="connsiteY2467" fmla="*/ 64750 h 358279"/>
              <a:gd name="connsiteX2468" fmla="*/ 263167 w 1592754"/>
              <a:gd name="connsiteY2468" fmla="*/ 64080 h 358279"/>
              <a:gd name="connsiteX2469" fmla="*/ 263679 w 1592754"/>
              <a:gd name="connsiteY2469" fmla="*/ 63691 h 358279"/>
              <a:gd name="connsiteX2470" fmla="*/ 263184 w 1592754"/>
              <a:gd name="connsiteY2470" fmla="*/ 63003 h 358279"/>
              <a:gd name="connsiteX2471" fmla="*/ 261666 w 1592754"/>
              <a:gd name="connsiteY2471" fmla="*/ 61237 h 358279"/>
              <a:gd name="connsiteX2472" fmla="*/ 261137 w 1592754"/>
              <a:gd name="connsiteY2472" fmla="*/ 60196 h 358279"/>
              <a:gd name="connsiteX2473" fmla="*/ 260272 w 1592754"/>
              <a:gd name="connsiteY2473" fmla="*/ 59101 h 358279"/>
              <a:gd name="connsiteX2474" fmla="*/ 259089 w 1592754"/>
              <a:gd name="connsiteY2474" fmla="*/ 56630 h 358279"/>
              <a:gd name="connsiteX2475" fmla="*/ 258418 w 1592754"/>
              <a:gd name="connsiteY2475" fmla="*/ 53382 h 358279"/>
              <a:gd name="connsiteX2476" fmla="*/ 257359 w 1592754"/>
              <a:gd name="connsiteY2476" fmla="*/ 49251 h 358279"/>
              <a:gd name="connsiteX2477" fmla="*/ 257888 w 1592754"/>
              <a:gd name="connsiteY2477" fmla="*/ 47945 h 358279"/>
              <a:gd name="connsiteX2478" fmla="*/ 258824 w 1592754"/>
              <a:gd name="connsiteY2478" fmla="*/ 47486 h 358279"/>
              <a:gd name="connsiteX2479" fmla="*/ 260731 w 1592754"/>
              <a:gd name="connsiteY2479" fmla="*/ 47786 h 358279"/>
              <a:gd name="connsiteX2480" fmla="*/ 261825 w 1592754"/>
              <a:gd name="connsiteY2480" fmla="*/ 48245 h 358279"/>
              <a:gd name="connsiteX2481" fmla="*/ 263078 w 1592754"/>
              <a:gd name="connsiteY2481" fmla="*/ 48510 h 358279"/>
              <a:gd name="connsiteX2482" fmla="*/ 264985 w 1592754"/>
              <a:gd name="connsiteY2482" fmla="*/ 48739 h 358279"/>
              <a:gd name="connsiteX2483" fmla="*/ 265920 w 1592754"/>
              <a:gd name="connsiteY2483" fmla="*/ 48633 h 358279"/>
              <a:gd name="connsiteX2484" fmla="*/ 266468 w 1592754"/>
              <a:gd name="connsiteY2484" fmla="*/ 48404 h 358279"/>
              <a:gd name="connsiteX2485" fmla="*/ 266468 w 1592754"/>
              <a:gd name="connsiteY2485" fmla="*/ 46356 h 358279"/>
              <a:gd name="connsiteX2486" fmla="*/ 265497 w 1592754"/>
              <a:gd name="connsiteY2486" fmla="*/ 45297 h 358279"/>
              <a:gd name="connsiteX2487" fmla="*/ 264120 w 1592754"/>
              <a:gd name="connsiteY2487" fmla="*/ 44503 h 358279"/>
              <a:gd name="connsiteX2488" fmla="*/ 262849 w 1592754"/>
              <a:gd name="connsiteY2488" fmla="*/ 44609 h 358279"/>
              <a:gd name="connsiteX2489" fmla="*/ 261931 w 1592754"/>
              <a:gd name="connsiteY2489" fmla="*/ 44432 h 358279"/>
              <a:gd name="connsiteX2490" fmla="*/ 261119 w 1592754"/>
              <a:gd name="connsiteY2490" fmla="*/ 44344 h 358279"/>
              <a:gd name="connsiteX2491" fmla="*/ 260519 w 1592754"/>
              <a:gd name="connsiteY2491" fmla="*/ 44185 h 358279"/>
              <a:gd name="connsiteX2492" fmla="*/ 260978 w 1592754"/>
              <a:gd name="connsiteY2492" fmla="*/ 43444 h 358279"/>
              <a:gd name="connsiteX2493" fmla="*/ 262249 w 1592754"/>
              <a:gd name="connsiteY2493" fmla="*/ 42455 h 358279"/>
              <a:gd name="connsiteX2494" fmla="*/ 262513 w 1592754"/>
              <a:gd name="connsiteY2494" fmla="*/ 41678 h 358279"/>
              <a:gd name="connsiteX2495" fmla="*/ 262690 w 1592754"/>
              <a:gd name="connsiteY2495" fmla="*/ 40831 h 358279"/>
              <a:gd name="connsiteX2496" fmla="*/ 262160 w 1592754"/>
              <a:gd name="connsiteY2496" fmla="*/ 39401 h 358279"/>
              <a:gd name="connsiteX2497" fmla="*/ 260907 w 1592754"/>
              <a:gd name="connsiteY2497" fmla="*/ 38607 h 358279"/>
              <a:gd name="connsiteX2498" fmla="*/ 260095 w 1592754"/>
              <a:gd name="connsiteY2498" fmla="*/ 38430 h 358279"/>
              <a:gd name="connsiteX2499" fmla="*/ 259248 w 1592754"/>
              <a:gd name="connsiteY2499" fmla="*/ 37848 h 358279"/>
              <a:gd name="connsiteX2500" fmla="*/ 143728 w 1592754"/>
              <a:gd name="connsiteY2500" fmla="*/ 35112 h 358279"/>
              <a:gd name="connsiteX2501" fmla="*/ 143781 w 1592754"/>
              <a:gd name="connsiteY2501" fmla="*/ 35182 h 358279"/>
              <a:gd name="connsiteX2502" fmla="*/ 143740 w 1592754"/>
              <a:gd name="connsiteY2502" fmla="*/ 35135 h 358279"/>
              <a:gd name="connsiteX2503" fmla="*/ 101609 w 1592754"/>
              <a:gd name="connsiteY2503" fmla="*/ 31758 h 358279"/>
              <a:gd name="connsiteX2504" fmla="*/ 100709 w 1592754"/>
              <a:gd name="connsiteY2504" fmla="*/ 31987 h 358279"/>
              <a:gd name="connsiteX2505" fmla="*/ 100073 w 1592754"/>
              <a:gd name="connsiteY2505" fmla="*/ 31987 h 358279"/>
              <a:gd name="connsiteX2506" fmla="*/ 99244 w 1592754"/>
              <a:gd name="connsiteY2506" fmla="*/ 32481 h 358279"/>
              <a:gd name="connsiteX2507" fmla="*/ 98555 w 1592754"/>
              <a:gd name="connsiteY2507" fmla="*/ 32817 h 358279"/>
              <a:gd name="connsiteX2508" fmla="*/ 98131 w 1592754"/>
              <a:gd name="connsiteY2508" fmla="*/ 33346 h 358279"/>
              <a:gd name="connsiteX2509" fmla="*/ 97602 w 1592754"/>
              <a:gd name="connsiteY2509" fmla="*/ 33735 h 358279"/>
              <a:gd name="connsiteX2510" fmla="*/ 97178 w 1592754"/>
              <a:gd name="connsiteY2510" fmla="*/ 34317 h 358279"/>
              <a:gd name="connsiteX2511" fmla="*/ 96296 w 1592754"/>
              <a:gd name="connsiteY2511" fmla="*/ 35059 h 358279"/>
              <a:gd name="connsiteX2512" fmla="*/ 96419 w 1592754"/>
              <a:gd name="connsiteY2512" fmla="*/ 35729 h 358279"/>
              <a:gd name="connsiteX2513" fmla="*/ 98043 w 1592754"/>
              <a:gd name="connsiteY2513" fmla="*/ 36947 h 358279"/>
              <a:gd name="connsiteX2514" fmla="*/ 98220 w 1592754"/>
              <a:gd name="connsiteY2514" fmla="*/ 37706 h 358279"/>
              <a:gd name="connsiteX2515" fmla="*/ 98343 w 1592754"/>
              <a:gd name="connsiteY2515" fmla="*/ 38342 h 358279"/>
              <a:gd name="connsiteX2516" fmla="*/ 98537 w 1592754"/>
              <a:gd name="connsiteY2516" fmla="*/ 38960 h 358279"/>
              <a:gd name="connsiteX2517" fmla="*/ 99279 w 1592754"/>
              <a:gd name="connsiteY2517" fmla="*/ 38960 h 358279"/>
              <a:gd name="connsiteX2518" fmla="*/ 99932 w 1592754"/>
              <a:gd name="connsiteY2518" fmla="*/ 38819 h 358279"/>
              <a:gd name="connsiteX2519" fmla="*/ 100320 w 1592754"/>
              <a:gd name="connsiteY2519" fmla="*/ 39278 h 358279"/>
              <a:gd name="connsiteX2520" fmla="*/ 99826 w 1592754"/>
              <a:gd name="connsiteY2520" fmla="*/ 40195 h 358279"/>
              <a:gd name="connsiteX2521" fmla="*/ 98290 w 1592754"/>
              <a:gd name="connsiteY2521" fmla="*/ 41961 h 358279"/>
              <a:gd name="connsiteX2522" fmla="*/ 97372 w 1592754"/>
              <a:gd name="connsiteY2522" fmla="*/ 42702 h 358279"/>
              <a:gd name="connsiteX2523" fmla="*/ 95272 w 1592754"/>
              <a:gd name="connsiteY2523" fmla="*/ 44626 h 358279"/>
              <a:gd name="connsiteX2524" fmla="*/ 94477 w 1592754"/>
              <a:gd name="connsiteY2524" fmla="*/ 45562 h 358279"/>
              <a:gd name="connsiteX2525" fmla="*/ 93859 w 1592754"/>
              <a:gd name="connsiteY2525" fmla="*/ 45562 h 358279"/>
              <a:gd name="connsiteX2526" fmla="*/ 93859 w 1592754"/>
              <a:gd name="connsiteY2526" fmla="*/ 45491 h 358279"/>
              <a:gd name="connsiteX2527" fmla="*/ 92571 w 1592754"/>
              <a:gd name="connsiteY2527" fmla="*/ 47468 h 358279"/>
              <a:gd name="connsiteX2528" fmla="*/ 92765 w 1592754"/>
              <a:gd name="connsiteY2528" fmla="*/ 48157 h 358279"/>
              <a:gd name="connsiteX2529" fmla="*/ 93277 w 1592754"/>
              <a:gd name="connsiteY2529" fmla="*/ 48916 h 358279"/>
              <a:gd name="connsiteX2530" fmla="*/ 94054 w 1592754"/>
              <a:gd name="connsiteY2530" fmla="*/ 49693 h 358279"/>
              <a:gd name="connsiteX2531" fmla="*/ 94972 w 1592754"/>
              <a:gd name="connsiteY2531" fmla="*/ 49234 h 358279"/>
              <a:gd name="connsiteX2532" fmla="*/ 95642 w 1592754"/>
              <a:gd name="connsiteY2532" fmla="*/ 49234 h 358279"/>
              <a:gd name="connsiteX2533" fmla="*/ 96031 w 1592754"/>
              <a:gd name="connsiteY2533" fmla="*/ 48545 h 358279"/>
              <a:gd name="connsiteX2534" fmla="*/ 96578 w 1592754"/>
              <a:gd name="connsiteY2534" fmla="*/ 47910 h 358279"/>
              <a:gd name="connsiteX2535" fmla="*/ 97249 w 1592754"/>
              <a:gd name="connsiteY2535" fmla="*/ 47221 h 358279"/>
              <a:gd name="connsiteX2536" fmla="*/ 97725 w 1592754"/>
              <a:gd name="connsiteY2536" fmla="*/ 46904 h 358279"/>
              <a:gd name="connsiteX2537" fmla="*/ 98343 w 1592754"/>
              <a:gd name="connsiteY2537" fmla="*/ 46497 h 358279"/>
              <a:gd name="connsiteX2538" fmla="*/ 98943 w 1592754"/>
              <a:gd name="connsiteY2538" fmla="*/ 45880 h 358279"/>
              <a:gd name="connsiteX2539" fmla="*/ 99544 w 1592754"/>
              <a:gd name="connsiteY2539" fmla="*/ 45385 h 358279"/>
              <a:gd name="connsiteX2540" fmla="*/ 100214 w 1592754"/>
              <a:gd name="connsiteY2540" fmla="*/ 44732 h 358279"/>
              <a:gd name="connsiteX2541" fmla="*/ 100921 w 1592754"/>
              <a:gd name="connsiteY2541" fmla="*/ 44008 h 358279"/>
              <a:gd name="connsiteX2542" fmla="*/ 101644 w 1592754"/>
              <a:gd name="connsiteY2542" fmla="*/ 43267 h 358279"/>
              <a:gd name="connsiteX2543" fmla="*/ 104257 w 1592754"/>
              <a:gd name="connsiteY2543" fmla="*/ 40637 h 358279"/>
              <a:gd name="connsiteX2544" fmla="*/ 105245 w 1592754"/>
              <a:gd name="connsiteY2544" fmla="*/ 39295 h 358279"/>
              <a:gd name="connsiteX2545" fmla="*/ 106181 w 1592754"/>
              <a:gd name="connsiteY2545" fmla="*/ 38783 h 358279"/>
              <a:gd name="connsiteX2546" fmla="*/ 106922 w 1592754"/>
              <a:gd name="connsiteY2546" fmla="*/ 37883 h 358279"/>
              <a:gd name="connsiteX2547" fmla="*/ 107699 w 1592754"/>
              <a:gd name="connsiteY2547" fmla="*/ 37036 h 358279"/>
              <a:gd name="connsiteX2548" fmla="*/ 108652 w 1592754"/>
              <a:gd name="connsiteY2548" fmla="*/ 36294 h 358279"/>
              <a:gd name="connsiteX2549" fmla="*/ 109888 w 1592754"/>
              <a:gd name="connsiteY2549" fmla="*/ 35412 h 358279"/>
              <a:gd name="connsiteX2550" fmla="*/ 110806 w 1592754"/>
              <a:gd name="connsiteY2550" fmla="*/ 35182 h 358279"/>
              <a:gd name="connsiteX2551" fmla="*/ 111495 w 1592754"/>
              <a:gd name="connsiteY2551" fmla="*/ 33117 h 358279"/>
              <a:gd name="connsiteX2552" fmla="*/ 111053 w 1592754"/>
              <a:gd name="connsiteY2552" fmla="*/ 32287 h 358279"/>
              <a:gd name="connsiteX2553" fmla="*/ 110471 w 1592754"/>
              <a:gd name="connsiteY2553" fmla="*/ 32111 h 358279"/>
              <a:gd name="connsiteX2554" fmla="*/ 109253 w 1592754"/>
              <a:gd name="connsiteY2554" fmla="*/ 31899 h 358279"/>
              <a:gd name="connsiteX2555" fmla="*/ 108476 w 1592754"/>
              <a:gd name="connsiteY2555" fmla="*/ 32075 h 358279"/>
              <a:gd name="connsiteX2556" fmla="*/ 107664 w 1592754"/>
              <a:gd name="connsiteY2556" fmla="*/ 32199 h 358279"/>
              <a:gd name="connsiteX2557" fmla="*/ 106393 w 1592754"/>
              <a:gd name="connsiteY2557" fmla="*/ 33417 h 358279"/>
              <a:gd name="connsiteX2558" fmla="*/ 104169 w 1592754"/>
              <a:gd name="connsiteY2558" fmla="*/ 35571 h 358279"/>
              <a:gd name="connsiteX2559" fmla="*/ 103763 w 1592754"/>
              <a:gd name="connsiteY2559" fmla="*/ 35217 h 358279"/>
              <a:gd name="connsiteX2560" fmla="*/ 103763 w 1592754"/>
              <a:gd name="connsiteY2560" fmla="*/ 33452 h 358279"/>
              <a:gd name="connsiteX2561" fmla="*/ 102386 w 1592754"/>
              <a:gd name="connsiteY2561" fmla="*/ 32499 h 358279"/>
              <a:gd name="connsiteX2562" fmla="*/ 101609 w 1592754"/>
              <a:gd name="connsiteY2562" fmla="*/ 31758 h 358279"/>
              <a:gd name="connsiteX2563" fmla="*/ 157471 w 1592754"/>
              <a:gd name="connsiteY2563" fmla="*/ 26771 h 358279"/>
              <a:gd name="connsiteX2564" fmla="*/ 157763 w 1592754"/>
              <a:gd name="connsiteY2564" fmla="*/ 27080 h 358279"/>
              <a:gd name="connsiteX2565" fmla="*/ 157268 w 1592754"/>
              <a:gd name="connsiteY2565" fmla="*/ 28334 h 358279"/>
              <a:gd name="connsiteX2566" fmla="*/ 156227 w 1592754"/>
              <a:gd name="connsiteY2566" fmla="*/ 28334 h 358279"/>
              <a:gd name="connsiteX2567" fmla="*/ 156068 w 1592754"/>
              <a:gd name="connsiteY2567" fmla="*/ 27769 h 358279"/>
              <a:gd name="connsiteX2568" fmla="*/ 156262 w 1592754"/>
              <a:gd name="connsiteY2568" fmla="*/ 27133 h 358279"/>
              <a:gd name="connsiteX2569" fmla="*/ 157392 w 1592754"/>
              <a:gd name="connsiteY2569" fmla="*/ 26780 h 358279"/>
              <a:gd name="connsiteX2570" fmla="*/ 157471 w 1592754"/>
              <a:gd name="connsiteY2570" fmla="*/ 26771 h 358279"/>
              <a:gd name="connsiteX2571" fmla="*/ 160694 w 1592754"/>
              <a:gd name="connsiteY2571" fmla="*/ 25297 h 358279"/>
              <a:gd name="connsiteX2572" fmla="*/ 161294 w 1592754"/>
              <a:gd name="connsiteY2572" fmla="*/ 25420 h 358279"/>
              <a:gd name="connsiteX2573" fmla="*/ 161382 w 1592754"/>
              <a:gd name="connsiteY2573" fmla="*/ 26179 h 358279"/>
              <a:gd name="connsiteX2574" fmla="*/ 160464 w 1592754"/>
              <a:gd name="connsiteY2574" fmla="*/ 27080 h 358279"/>
              <a:gd name="connsiteX2575" fmla="*/ 159828 w 1592754"/>
              <a:gd name="connsiteY2575" fmla="*/ 26638 h 358279"/>
              <a:gd name="connsiteX2576" fmla="*/ 159828 w 1592754"/>
              <a:gd name="connsiteY2576" fmla="*/ 25720 h 358279"/>
              <a:gd name="connsiteX2577" fmla="*/ 160694 w 1592754"/>
              <a:gd name="connsiteY2577" fmla="*/ 25297 h 358279"/>
              <a:gd name="connsiteX2578" fmla="*/ 156509 w 1592754"/>
              <a:gd name="connsiteY2578" fmla="*/ 22967 h 358279"/>
              <a:gd name="connsiteX2579" fmla="*/ 157374 w 1592754"/>
              <a:gd name="connsiteY2579" fmla="*/ 23709 h 358279"/>
              <a:gd name="connsiteX2580" fmla="*/ 156368 w 1592754"/>
              <a:gd name="connsiteY2580" fmla="*/ 24962 h 358279"/>
              <a:gd name="connsiteX2581" fmla="*/ 155909 w 1592754"/>
              <a:gd name="connsiteY2581" fmla="*/ 24768 h 358279"/>
              <a:gd name="connsiteX2582" fmla="*/ 155662 w 1592754"/>
              <a:gd name="connsiteY2582" fmla="*/ 23797 h 358279"/>
              <a:gd name="connsiteX2583" fmla="*/ 156509 w 1592754"/>
              <a:gd name="connsiteY2583" fmla="*/ 22967 h 358279"/>
              <a:gd name="connsiteX2584" fmla="*/ 206113 w 1592754"/>
              <a:gd name="connsiteY2584" fmla="*/ 22243 h 358279"/>
              <a:gd name="connsiteX2585" fmla="*/ 204948 w 1592754"/>
              <a:gd name="connsiteY2585" fmla="*/ 22825 h 358279"/>
              <a:gd name="connsiteX2586" fmla="*/ 204771 w 1592754"/>
              <a:gd name="connsiteY2586" fmla="*/ 23937 h 358279"/>
              <a:gd name="connsiteX2587" fmla="*/ 204771 w 1592754"/>
              <a:gd name="connsiteY2587" fmla="*/ 25120 h 358279"/>
              <a:gd name="connsiteX2588" fmla="*/ 205195 w 1592754"/>
              <a:gd name="connsiteY2588" fmla="*/ 26709 h 358279"/>
              <a:gd name="connsiteX2589" fmla="*/ 205283 w 1592754"/>
              <a:gd name="connsiteY2589" fmla="*/ 27980 h 358279"/>
              <a:gd name="connsiteX2590" fmla="*/ 206590 w 1592754"/>
              <a:gd name="connsiteY2590" fmla="*/ 28209 h 358279"/>
              <a:gd name="connsiteX2591" fmla="*/ 207631 w 1592754"/>
              <a:gd name="connsiteY2591" fmla="*/ 28209 h 358279"/>
              <a:gd name="connsiteX2592" fmla="*/ 207631 w 1592754"/>
              <a:gd name="connsiteY2592" fmla="*/ 29180 h 358279"/>
              <a:gd name="connsiteX2593" fmla="*/ 207137 w 1592754"/>
              <a:gd name="connsiteY2593" fmla="*/ 30292 h 358279"/>
              <a:gd name="connsiteX2594" fmla="*/ 204260 w 1592754"/>
              <a:gd name="connsiteY2594" fmla="*/ 33258 h 358279"/>
              <a:gd name="connsiteX2595" fmla="*/ 201400 w 1592754"/>
              <a:gd name="connsiteY2595" fmla="*/ 33682 h 358279"/>
              <a:gd name="connsiteX2596" fmla="*/ 200411 w 1592754"/>
              <a:gd name="connsiteY2596" fmla="*/ 33682 h 358279"/>
              <a:gd name="connsiteX2597" fmla="*/ 197816 w 1592754"/>
              <a:gd name="connsiteY2597" fmla="*/ 33982 h 358279"/>
              <a:gd name="connsiteX2598" fmla="*/ 196704 w 1592754"/>
              <a:gd name="connsiteY2598" fmla="*/ 33593 h 358279"/>
              <a:gd name="connsiteX2599" fmla="*/ 194515 w 1592754"/>
              <a:gd name="connsiteY2599" fmla="*/ 34176 h 358279"/>
              <a:gd name="connsiteX2600" fmla="*/ 194321 w 1592754"/>
              <a:gd name="connsiteY2600" fmla="*/ 35412 h 358279"/>
              <a:gd name="connsiteX2601" fmla="*/ 194321 w 1592754"/>
              <a:gd name="connsiteY2601" fmla="*/ 35341 h 358279"/>
              <a:gd name="connsiteX2602" fmla="*/ 193968 w 1592754"/>
              <a:gd name="connsiteY2602" fmla="*/ 36435 h 358279"/>
              <a:gd name="connsiteX2603" fmla="*/ 195327 w 1592754"/>
              <a:gd name="connsiteY2603" fmla="*/ 38554 h 358279"/>
              <a:gd name="connsiteX2604" fmla="*/ 200394 w 1592754"/>
              <a:gd name="connsiteY2604" fmla="*/ 37954 h 358279"/>
              <a:gd name="connsiteX2605" fmla="*/ 204383 w 1592754"/>
              <a:gd name="connsiteY2605" fmla="*/ 38112 h 358279"/>
              <a:gd name="connsiteX2606" fmla="*/ 206519 w 1592754"/>
              <a:gd name="connsiteY2606" fmla="*/ 38695 h 358279"/>
              <a:gd name="connsiteX2607" fmla="*/ 208461 w 1592754"/>
              <a:gd name="connsiteY2607" fmla="*/ 38889 h 358279"/>
              <a:gd name="connsiteX2608" fmla="*/ 210456 w 1592754"/>
              <a:gd name="connsiteY2608" fmla="*/ 39225 h 358279"/>
              <a:gd name="connsiteX2609" fmla="*/ 212380 w 1592754"/>
              <a:gd name="connsiteY2609" fmla="*/ 39701 h 358279"/>
              <a:gd name="connsiteX2610" fmla="*/ 214445 w 1592754"/>
              <a:gd name="connsiteY2610" fmla="*/ 40407 h 358279"/>
              <a:gd name="connsiteX2611" fmla="*/ 215751 w 1592754"/>
              <a:gd name="connsiteY2611" fmla="*/ 40619 h 358279"/>
              <a:gd name="connsiteX2612" fmla="*/ 216952 w 1592754"/>
              <a:gd name="connsiteY2612" fmla="*/ 41149 h 358279"/>
              <a:gd name="connsiteX2613" fmla="*/ 218117 w 1592754"/>
              <a:gd name="connsiteY2613" fmla="*/ 41361 h 358279"/>
              <a:gd name="connsiteX2614" fmla="*/ 218858 w 1592754"/>
              <a:gd name="connsiteY2614" fmla="*/ 40902 h 358279"/>
              <a:gd name="connsiteX2615" fmla="*/ 219335 w 1592754"/>
              <a:gd name="connsiteY2615" fmla="*/ 40284 h 358279"/>
              <a:gd name="connsiteX2616" fmla="*/ 219335 w 1592754"/>
              <a:gd name="connsiteY2616" fmla="*/ 39825 h 358279"/>
              <a:gd name="connsiteX2617" fmla="*/ 219335 w 1592754"/>
              <a:gd name="connsiteY2617" fmla="*/ 39507 h 358279"/>
              <a:gd name="connsiteX2618" fmla="*/ 219335 w 1592754"/>
              <a:gd name="connsiteY2618" fmla="*/ 38677 h 358279"/>
              <a:gd name="connsiteX2619" fmla="*/ 218382 w 1592754"/>
              <a:gd name="connsiteY2619" fmla="*/ 37424 h 358279"/>
              <a:gd name="connsiteX2620" fmla="*/ 217605 w 1592754"/>
              <a:gd name="connsiteY2620" fmla="*/ 36700 h 358279"/>
              <a:gd name="connsiteX2621" fmla="*/ 216740 w 1592754"/>
              <a:gd name="connsiteY2621" fmla="*/ 36224 h 358279"/>
              <a:gd name="connsiteX2622" fmla="*/ 215875 w 1592754"/>
              <a:gd name="connsiteY2622" fmla="*/ 36100 h 358279"/>
              <a:gd name="connsiteX2623" fmla="*/ 214904 w 1592754"/>
              <a:gd name="connsiteY2623" fmla="*/ 36224 h 358279"/>
              <a:gd name="connsiteX2624" fmla="*/ 211479 w 1592754"/>
              <a:gd name="connsiteY2624" fmla="*/ 35465 h 358279"/>
              <a:gd name="connsiteX2625" fmla="*/ 211850 w 1592754"/>
              <a:gd name="connsiteY2625" fmla="*/ 33540 h 358279"/>
              <a:gd name="connsiteX2626" fmla="*/ 212168 w 1592754"/>
              <a:gd name="connsiteY2626" fmla="*/ 32852 h 358279"/>
              <a:gd name="connsiteX2627" fmla="*/ 212521 w 1592754"/>
              <a:gd name="connsiteY2627" fmla="*/ 32216 h 358279"/>
              <a:gd name="connsiteX2628" fmla="*/ 212945 w 1592754"/>
              <a:gd name="connsiteY2628" fmla="*/ 31616 h 358279"/>
              <a:gd name="connsiteX2629" fmla="*/ 213404 w 1592754"/>
              <a:gd name="connsiteY2629" fmla="*/ 30998 h 358279"/>
              <a:gd name="connsiteX2630" fmla="*/ 213404 w 1592754"/>
              <a:gd name="connsiteY2630" fmla="*/ 29339 h 358279"/>
              <a:gd name="connsiteX2631" fmla="*/ 215575 w 1592754"/>
              <a:gd name="connsiteY2631" fmla="*/ 28509 h 358279"/>
              <a:gd name="connsiteX2632" fmla="*/ 216652 w 1592754"/>
              <a:gd name="connsiteY2632" fmla="*/ 28121 h 358279"/>
              <a:gd name="connsiteX2633" fmla="*/ 218099 w 1592754"/>
              <a:gd name="connsiteY2633" fmla="*/ 27397 h 358279"/>
              <a:gd name="connsiteX2634" fmla="*/ 219970 w 1592754"/>
              <a:gd name="connsiteY2634" fmla="*/ 26373 h 358279"/>
              <a:gd name="connsiteX2635" fmla="*/ 219759 w 1592754"/>
              <a:gd name="connsiteY2635" fmla="*/ 25667 h 358279"/>
              <a:gd name="connsiteX2636" fmla="*/ 219759 w 1592754"/>
              <a:gd name="connsiteY2636" fmla="*/ 24696 h 358279"/>
              <a:gd name="connsiteX2637" fmla="*/ 219053 w 1592754"/>
              <a:gd name="connsiteY2637" fmla="*/ 23531 h 358279"/>
              <a:gd name="connsiteX2638" fmla="*/ 218488 w 1592754"/>
              <a:gd name="connsiteY2638" fmla="*/ 23002 h 358279"/>
              <a:gd name="connsiteX2639" fmla="*/ 217693 w 1592754"/>
              <a:gd name="connsiteY2639" fmla="*/ 23002 h 358279"/>
              <a:gd name="connsiteX2640" fmla="*/ 216793 w 1592754"/>
              <a:gd name="connsiteY2640" fmla="*/ 22896 h 358279"/>
              <a:gd name="connsiteX2641" fmla="*/ 213368 w 1592754"/>
              <a:gd name="connsiteY2641" fmla="*/ 23425 h 358279"/>
              <a:gd name="connsiteX2642" fmla="*/ 212821 w 1592754"/>
              <a:gd name="connsiteY2642" fmla="*/ 23425 h 358279"/>
              <a:gd name="connsiteX2643" fmla="*/ 212044 w 1592754"/>
              <a:gd name="connsiteY2643" fmla="*/ 23425 h 358279"/>
              <a:gd name="connsiteX2644" fmla="*/ 207737 w 1592754"/>
              <a:gd name="connsiteY2644" fmla="*/ 23090 h 358279"/>
              <a:gd name="connsiteX2645" fmla="*/ 206113 w 1592754"/>
              <a:gd name="connsiteY2645" fmla="*/ 22243 h 358279"/>
              <a:gd name="connsiteX2646" fmla="*/ 150189 w 1592754"/>
              <a:gd name="connsiteY2646" fmla="*/ 21025 h 358279"/>
              <a:gd name="connsiteX2647" fmla="*/ 148795 w 1592754"/>
              <a:gd name="connsiteY2647" fmla="*/ 21325 h 358279"/>
              <a:gd name="connsiteX2648" fmla="*/ 144170 w 1592754"/>
              <a:gd name="connsiteY2648" fmla="*/ 24396 h 358279"/>
              <a:gd name="connsiteX2649" fmla="*/ 143040 w 1592754"/>
              <a:gd name="connsiteY2649" fmla="*/ 24679 h 358279"/>
              <a:gd name="connsiteX2650" fmla="*/ 142246 w 1592754"/>
              <a:gd name="connsiteY2650" fmla="*/ 25332 h 358279"/>
              <a:gd name="connsiteX2651" fmla="*/ 141928 w 1592754"/>
              <a:gd name="connsiteY2651" fmla="*/ 26020 h 358279"/>
              <a:gd name="connsiteX2652" fmla="*/ 141433 w 1592754"/>
              <a:gd name="connsiteY2652" fmla="*/ 26426 h 358279"/>
              <a:gd name="connsiteX2653" fmla="*/ 141875 w 1592754"/>
              <a:gd name="connsiteY2653" fmla="*/ 27574 h 358279"/>
              <a:gd name="connsiteX2654" fmla="*/ 142440 w 1592754"/>
              <a:gd name="connsiteY2654" fmla="*/ 27839 h 358279"/>
              <a:gd name="connsiteX2655" fmla="*/ 143164 w 1592754"/>
              <a:gd name="connsiteY2655" fmla="*/ 28439 h 358279"/>
              <a:gd name="connsiteX2656" fmla="*/ 144205 w 1592754"/>
              <a:gd name="connsiteY2656" fmla="*/ 28668 h 358279"/>
              <a:gd name="connsiteX2657" fmla="*/ 145158 w 1592754"/>
              <a:gd name="connsiteY2657" fmla="*/ 29339 h 358279"/>
              <a:gd name="connsiteX2658" fmla="*/ 145158 w 1592754"/>
              <a:gd name="connsiteY2658" fmla="*/ 31104 h 358279"/>
              <a:gd name="connsiteX2659" fmla="*/ 144205 w 1592754"/>
              <a:gd name="connsiteY2659" fmla="*/ 32146 h 358279"/>
              <a:gd name="connsiteX2660" fmla="*/ 143411 w 1592754"/>
              <a:gd name="connsiteY2660" fmla="*/ 32146 h 358279"/>
              <a:gd name="connsiteX2661" fmla="*/ 142440 w 1592754"/>
              <a:gd name="connsiteY2661" fmla="*/ 33487 h 358279"/>
              <a:gd name="connsiteX2662" fmla="*/ 143322 w 1592754"/>
              <a:gd name="connsiteY2662" fmla="*/ 34653 h 358279"/>
              <a:gd name="connsiteX2663" fmla="*/ 143740 w 1592754"/>
              <a:gd name="connsiteY2663" fmla="*/ 35135 h 358279"/>
              <a:gd name="connsiteX2664" fmla="*/ 144046 w 1592754"/>
              <a:gd name="connsiteY2664" fmla="*/ 35712 h 358279"/>
              <a:gd name="connsiteX2665" fmla="*/ 144046 w 1592754"/>
              <a:gd name="connsiteY2665" fmla="*/ 36577 h 358279"/>
              <a:gd name="connsiteX2666" fmla="*/ 144046 w 1592754"/>
              <a:gd name="connsiteY2666" fmla="*/ 37248 h 358279"/>
              <a:gd name="connsiteX2667" fmla="*/ 143499 w 1592754"/>
              <a:gd name="connsiteY2667" fmla="*/ 38024 h 358279"/>
              <a:gd name="connsiteX2668" fmla="*/ 142687 w 1592754"/>
              <a:gd name="connsiteY2668" fmla="*/ 38819 h 358279"/>
              <a:gd name="connsiteX2669" fmla="*/ 141292 w 1592754"/>
              <a:gd name="connsiteY2669" fmla="*/ 40584 h 358279"/>
              <a:gd name="connsiteX2670" fmla="*/ 141804 w 1592754"/>
              <a:gd name="connsiteY2670" fmla="*/ 42173 h 358279"/>
              <a:gd name="connsiteX2671" fmla="*/ 142563 w 1592754"/>
              <a:gd name="connsiteY2671" fmla="*/ 42967 h 358279"/>
              <a:gd name="connsiteX2672" fmla="*/ 143111 w 1592754"/>
              <a:gd name="connsiteY2672" fmla="*/ 43797 h 358279"/>
              <a:gd name="connsiteX2673" fmla="*/ 144170 w 1592754"/>
              <a:gd name="connsiteY2673" fmla="*/ 43938 h 358279"/>
              <a:gd name="connsiteX2674" fmla="*/ 144893 w 1592754"/>
              <a:gd name="connsiteY2674" fmla="*/ 43814 h 358279"/>
              <a:gd name="connsiteX2675" fmla="*/ 146465 w 1592754"/>
              <a:gd name="connsiteY2675" fmla="*/ 42049 h 358279"/>
              <a:gd name="connsiteX2676" fmla="*/ 149889 w 1592754"/>
              <a:gd name="connsiteY2676" fmla="*/ 39684 h 358279"/>
              <a:gd name="connsiteX2677" fmla="*/ 151760 w 1592754"/>
              <a:gd name="connsiteY2677" fmla="*/ 36665 h 358279"/>
              <a:gd name="connsiteX2678" fmla="*/ 151390 w 1592754"/>
              <a:gd name="connsiteY2678" fmla="*/ 35818 h 358279"/>
              <a:gd name="connsiteX2679" fmla="*/ 150525 w 1592754"/>
              <a:gd name="connsiteY2679" fmla="*/ 35412 h 358279"/>
              <a:gd name="connsiteX2680" fmla="*/ 149642 w 1592754"/>
              <a:gd name="connsiteY2680" fmla="*/ 35535 h 358279"/>
              <a:gd name="connsiteX2681" fmla="*/ 149395 w 1592754"/>
              <a:gd name="connsiteY2681" fmla="*/ 34653 h 358279"/>
              <a:gd name="connsiteX2682" fmla="*/ 151443 w 1592754"/>
              <a:gd name="connsiteY2682" fmla="*/ 32075 h 358279"/>
              <a:gd name="connsiteX2683" fmla="*/ 151549 w 1592754"/>
              <a:gd name="connsiteY2683" fmla="*/ 31581 h 358279"/>
              <a:gd name="connsiteX2684" fmla="*/ 150895 w 1592754"/>
              <a:gd name="connsiteY2684" fmla="*/ 30487 h 358279"/>
              <a:gd name="connsiteX2685" fmla="*/ 150525 w 1592754"/>
              <a:gd name="connsiteY2685" fmla="*/ 29780 h 358279"/>
              <a:gd name="connsiteX2686" fmla="*/ 149730 w 1592754"/>
              <a:gd name="connsiteY2686" fmla="*/ 29922 h 358279"/>
              <a:gd name="connsiteX2687" fmla="*/ 149501 w 1592754"/>
              <a:gd name="connsiteY2687" fmla="*/ 28880 h 358279"/>
              <a:gd name="connsiteX2688" fmla="*/ 149413 w 1592754"/>
              <a:gd name="connsiteY2688" fmla="*/ 27344 h 358279"/>
              <a:gd name="connsiteX2689" fmla="*/ 150454 w 1592754"/>
              <a:gd name="connsiteY2689" fmla="*/ 25809 h 358279"/>
              <a:gd name="connsiteX2690" fmla="*/ 151054 w 1592754"/>
              <a:gd name="connsiteY2690" fmla="*/ 24732 h 358279"/>
              <a:gd name="connsiteX2691" fmla="*/ 151266 w 1592754"/>
              <a:gd name="connsiteY2691" fmla="*/ 23320 h 358279"/>
              <a:gd name="connsiteX2692" fmla="*/ 151266 w 1592754"/>
              <a:gd name="connsiteY2692" fmla="*/ 22084 h 358279"/>
              <a:gd name="connsiteX2693" fmla="*/ 150189 w 1592754"/>
              <a:gd name="connsiteY2693" fmla="*/ 21025 h 358279"/>
              <a:gd name="connsiteX2694" fmla="*/ 161928 w 1592754"/>
              <a:gd name="connsiteY2694" fmla="*/ 20742 h 358279"/>
              <a:gd name="connsiteX2695" fmla="*/ 162140 w 1592754"/>
              <a:gd name="connsiteY2695" fmla="*/ 21607 h 358279"/>
              <a:gd name="connsiteX2696" fmla="*/ 161469 w 1592754"/>
              <a:gd name="connsiteY2696" fmla="*/ 22896 h 358279"/>
              <a:gd name="connsiteX2697" fmla="*/ 160234 w 1592754"/>
              <a:gd name="connsiteY2697" fmla="*/ 23002 h 358279"/>
              <a:gd name="connsiteX2698" fmla="*/ 159757 w 1592754"/>
              <a:gd name="connsiteY2698" fmla="*/ 21960 h 358279"/>
              <a:gd name="connsiteX2699" fmla="*/ 161928 w 1592754"/>
              <a:gd name="connsiteY2699" fmla="*/ 20742 h 358279"/>
              <a:gd name="connsiteX2700" fmla="*/ 162829 w 1592754"/>
              <a:gd name="connsiteY2700" fmla="*/ 17229 h 358279"/>
              <a:gd name="connsiteX2701" fmla="*/ 158539 w 1592754"/>
              <a:gd name="connsiteY2701" fmla="*/ 19312 h 358279"/>
              <a:gd name="connsiteX2702" fmla="*/ 157074 w 1592754"/>
              <a:gd name="connsiteY2702" fmla="*/ 19665 h 358279"/>
              <a:gd name="connsiteX2703" fmla="*/ 155308 w 1592754"/>
              <a:gd name="connsiteY2703" fmla="*/ 20707 h 358279"/>
              <a:gd name="connsiteX2704" fmla="*/ 154249 w 1592754"/>
              <a:gd name="connsiteY2704" fmla="*/ 21219 h 358279"/>
              <a:gd name="connsiteX2705" fmla="*/ 153420 w 1592754"/>
              <a:gd name="connsiteY2705" fmla="*/ 21431 h 358279"/>
              <a:gd name="connsiteX2706" fmla="*/ 152449 w 1592754"/>
              <a:gd name="connsiteY2706" fmla="*/ 21007 h 358279"/>
              <a:gd name="connsiteX2707" fmla="*/ 151955 w 1592754"/>
              <a:gd name="connsiteY2707" fmla="*/ 22525 h 358279"/>
              <a:gd name="connsiteX2708" fmla="*/ 151955 w 1592754"/>
              <a:gd name="connsiteY2708" fmla="*/ 23990 h 358279"/>
              <a:gd name="connsiteX2709" fmla="*/ 151902 w 1592754"/>
              <a:gd name="connsiteY2709" fmla="*/ 23920 h 358279"/>
              <a:gd name="connsiteX2710" fmla="*/ 151955 w 1592754"/>
              <a:gd name="connsiteY2710" fmla="*/ 24891 h 358279"/>
              <a:gd name="connsiteX2711" fmla="*/ 152431 w 1592754"/>
              <a:gd name="connsiteY2711" fmla="*/ 25932 h 358279"/>
              <a:gd name="connsiteX2712" fmla="*/ 153049 w 1592754"/>
              <a:gd name="connsiteY2712" fmla="*/ 28439 h 358279"/>
              <a:gd name="connsiteX2713" fmla="*/ 152731 w 1592754"/>
              <a:gd name="connsiteY2713" fmla="*/ 30081 h 358279"/>
              <a:gd name="connsiteX2714" fmla="*/ 153155 w 1592754"/>
              <a:gd name="connsiteY2714" fmla="*/ 31087 h 358279"/>
              <a:gd name="connsiteX2715" fmla="*/ 153790 w 1592754"/>
              <a:gd name="connsiteY2715" fmla="*/ 31952 h 358279"/>
              <a:gd name="connsiteX2716" fmla="*/ 154090 w 1592754"/>
              <a:gd name="connsiteY2716" fmla="*/ 32570 h 358279"/>
              <a:gd name="connsiteX2717" fmla="*/ 154426 w 1592754"/>
              <a:gd name="connsiteY2717" fmla="*/ 32958 h 358279"/>
              <a:gd name="connsiteX2718" fmla="*/ 155008 w 1592754"/>
              <a:gd name="connsiteY2718" fmla="*/ 32958 h 358279"/>
              <a:gd name="connsiteX2719" fmla="*/ 155679 w 1592754"/>
              <a:gd name="connsiteY2719" fmla="*/ 32711 h 358279"/>
              <a:gd name="connsiteX2720" fmla="*/ 156403 w 1592754"/>
              <a:gd name="connsiteY2720" fmla="*/ 32375 h 358279"/>
              <a:gd name="connsiteX2721" fmla="*/ 157003 w 1592754"/>
              <a:gd name="connsiteY2721" fmla="*/ 32375 h 358279"/>
              <a:gd name="connsiteX2722" fmla="*/ 157003 w 1592754"/>
              <a:gd name="connsiteY2722" fmla="*/ 33364 h 358279"/>
              <a:gd name="connsiteX2723" fmla="*/ 156615 w 1592754"/>
              <a:gd name="connsiteY2723" fmla="*/ 33805 h 358279"/>
              <a:gd name="connsiteX2724" fmla="*/ 156156 w 1592754"/>
              <a:gd name="connsiteY2724" fmla="*/ 33893 h 358279"/>
              <a:gd name="connsiteX2725" fmla="*/ 155662 w 1592754"/>
              <a:gd name="connsiteY2725" fmla="*/ 34052 h 358279"/>
              <a:gd name="connsiteX2726" fmla="*/ 155185 w 1592754"/>
              <a:gd name="connsiteY2726" fmla="*/ 33964 h 358279"/>
              <a:gd name="connsiteX2727" fmla="*/ 154814 w 1592754"/>
              <a:gd name="connsiteY2727" fmla="*/ 34635 h 358279"/>
              <a:gd name="connsiteX2728" fmla="*/ 154814 w 1592754"/>
              <a:gd name="connsiteY2728" fmla="*/ 35465 h 358279"/>
              <a:gd name="connsiteX2729" fmla="*/ 154814 w 1592754"/>
              <a:gd name="connsiteY2729" fmla="*/ 36153 h 358279"/>
              <a:gd name="connsiteX2730" fmla="*/ 155556 w 1592754"/>
              <a:gd name="connsiteY2730" fmla="*/ 36400 h 358279"/>
              <a:gd name="connsiteX2731" fmla="*/ 156385 w 1592754"/>
              <a:gd name="connsiteY2731" fmla="*/ 36400 h 358279"/>
              <a:gd name="connsiteX2732" fmla="*/ 156791 w 1592754"/>
              <a:gd name="connsiteY2732" fmla="*/ 36930 h 358279"/>
              <a:gd name="connsiteX2733" fmla="*/ 154903 w 1592754"/>
              <a:gd name="connsiteY2733" fmla="*/ 38095 h 358279"/>
              <a:gd name="connsiteX2734" fmla="*/ 153402 w 1592754"/>
              <a:gd name="connsiteY2734" fmla="*/ 38854 h 358279"/>
              <a:gd name="connsiteX2735" fmla="*/ 152820 w 1592754"/>
              <a:gd name="connsiteY2735" fmla="*/ 38677 h 358279"/>
              <a:gd name="connsiteX2736" fmla="*/ 152431 w 1592754"/>
              <a:gd name="connsiteY2736" fmla="*/ 39083 h 358279"/>
              <a:gd name="connsiteX2737" fmla="*/ 152166 w 1592754"/>
              <a:gd name="connsiteY2737" fmla="*/ 39966 h 358279"/>
              <a:gd name="connsiteX2738" fmla="*/ 152166 w 1592754"/>
              <a:gd name="connsiteY2738" fmla="*/ 40690 h 358279"/>
              <a:gd name="connsiteX2739" fmla="*/ 152643 w 1592754"/>
              <a:gd name="connsiteY2739" fmla="*/ 42208 h 358279"/>
              <a:gd name="connsiteX2740" fmla="*/ 153896 w 1592754"/>
              <a:gd name="connsiteY2740" fmla="*/ 42649 h 358279"/>
              <a:gd name="connsiteX2741" fmla="*/ 155662 w 1592754"/>
              <a:gd name="connsiteY2741" fmla="*/ 41837 h 358279"/>
              <a:gd name="connsiteX2742" fmla="*/ 157427 w 1592754"/>
              <a:gd name="connsiteY2742" fmla="*/ 41396 h 358279"/>
              <a:gd name="connsiteX2743" fmla="*/ 159192 w 1592754"/>
              <a:gd name="connsiteY2743" fmla="*/ 40813 h 358279"/>
              <a:gd name="connsiteX2744" fmla="*/ 160587 w 1592754"/>
              <a:gd name="connsiteY2744" fmla="*/ 40372 h 358279"/>
              <a:gd name="connsiteX2745" fmla="*/ 161840 w 1592754"/>
              <a:gd name="connsiteY2745" fmla="*/ 40072 h 358279"/>
              <a:gd name="connsiteX2746" fmla="*/ 163305 w 1592754"/>
              <a:gd name="connsiteY2746" fmla="*/ 39948 h 358279"/>
              <a:gd name="connsiteX2747" fmla="*/ 165953 w 1592754"/>
              <a:gd name="connsiteY2747" fmla="*/ 39472 h 358279"/>
              <a:gd name="connsiteX2748" fmla="*/ 167630 w 1592754"/>
              <a:gd name="connsiteY2748" fmla="*/ 39472 h 358279"/>
              <a:gd name="connsiteX2749" fmla="*/ 169042 w 1592754"/>
              <a:gd name="connsiteY2749" fmla="*/ 36665 h 358279"/>
              <a:gd name="connsiteX2750" fmla="*/ 167842 w 1592754"/>
              <a:gd name="connsiteY2750" fmla="*/ 35217 h 358279"/>
              <a:gd name="connsiteX2751" fmla="*/ 166642 w 1592754"/>
              <a:gd name="connsiteY2751" fmla="*/ 35412 h 358279"/>
              <a:gd name="connsiteX2752" fmla="*/ 165282 w 1592754"/>
              <a:gd name="connsiteY2752" fmla="*/ 35888 h 358279"/>
              <a:gd name="connsiteX2753" fmla="*/ 164153 w 1592754"/>
              <a:gd name="connsiteY2753" fmla="*/ 35994 h 358279"/>
              <a:gd name="connsiteX2754" fmla="*/ 162705 w 1592754"/>
              <a:gd name="connsiteY2754" fmla="*/ 36488 h 358279"/>
              <a:gd name="connsiteX2755" fmla="*/ 162105 w 1592754"/>
              <a:gd name="connsiteY2755" fmla="*/ 36135 h 358279"/>
              <a:gd name="connsiteX2756" fmla="*/ 162352 w 1592754"/>
              <a:gd name="connsiteY2756" fmla="*/ 35429 h 358279"/>
              <a:gd name="connsiteX2757" fmla="*/ 163429 w 1592754"/>
              <a:gd name="connsiteY2757" fmla="*/ 34864 h 358279"/>
              <a:gd name="connsiteX2758" fmla="*/ 164294 w 1592754"/>
              <a:gd name="connsiteY2758" fmla="*/ 34035 h 358279"/>
              <a:gd name="connsiteX2759" fmla="*/ 164400 w 1592754"/>
              <a:gd name="connsiteY2759" fmla="*/ 33452 h 358279"/>
              <a:gd name="connsiteX2760" fmla="*/ 163923 w 1592754"/>
              <a:gd name="connsiteY2760" fmla="*/ 32111 h 358279"/>
              <a:gd name="connsiteX2761" fmla="*/ 163411 w 1592754"/>
              <a:gd name="connsiteY2761" fmla="*/ 31687 h 358279"/>
              <a:gd name="connsiteX2762" fmla="*/ 162281 w 1592754"/>
              <a:gd name="connsiteY2762" fmla="*/ 31493 h 358279"/>
              <a:gd name="connsiteX2763" fmla="*/ 161558 w 1592754"/>
              <a:gd name="connsiteY2763" fmla="*/ 31969 h 358279"/>
              <a:gd name="connsiteX2764" fmla="*/ 160604 w 1592754"/>
              <a:gd name="connsiteY2764" fmla="*/ 32269 h 358279"/>
              <a:gd name="connsiteX2765" fmla="*/ 160463 w 1592754"/>
              <a:gd name="connsiteY2765" fmla="*/ 31281 h 358279"/>
              <a:gd name="connsiteX2766" fmla="*/ 161681 w 1592754"/>
              <a:gd name="connsiteY2766" fmla="*/ 30716 h 358279"/>
              <a:gd name="connsiteX2767" fmla="*/ 162511 w 1592754"/>
              <a:gd name="connsiteY2767" fmla="*/ 30310 h 358279"/>
              <a:gd name="connsiteX2768" fmla="*/ 163341 w 1592754"/>
              <a:gd name="connsiteY2768" fmla="*/ 30169 h 358279"/>
              <a:gd name="connsiteX2769" fmla="*/ 163905 w 1592754"/>
              <a:gd name="connsiteY2769" fmla="*/ 29410 h 358279"/>
              <a:gd name="connsiteX2770" fmla="*/ 165335 w 1592754"/>
              <a:gd name="connsiteY2770" fmla="*/ 24908 h 358279"/>
              <a:gd name="connsiteX2771" fmla="*/ 166094 w 1592754"/>
              <a:gd name="connsiteY2771" fmla="*/ 23743 h 358279"/>
              <a:gd name="connsiteX2772" fmla="*/ 166800 w 1592754"/>
              <a:gd name="connsiteY2772" fmla="*/ 21837 h 358279"/>
              <a:gd name="connsiteX2773" fmla="*/ 166906 w 1592754"/>
              <a:gd name="connsiteY2773" fmla="*/ 20689 h 358279"/>
              <a:gd name="connsiteX2774" fmla="*/ 167312 w 1592754"/>
              <a:gd name="connsiteY2774" fmla="*/ 19418 h 358279"/>
              <a:gd name="connsiteX2775" fmla="*/ 166412 w 1592754"/>
              <a:gd name="connsiteY2775" fmla="*/ 18112 h 358279"/>
              <a:gd name="connsiteX2776" fmla="*/ 165953 w 1592754"/>
              <a:gd name="connsiteY2776" fmla="*/ 17335 h 358279"/>
              <a:gd name="connsiteX2777" fmla="*/ 163923 w 1592754"/>
              <a:gd name="connsiteY2777" fmla="*/ 17477 h 358279"/>
              <a:gd name="connsiteX2778" fmla="*/ 162829 w 1592754"/>
              <a:gd name="connsiteY2778" fmla="*/ 17229 h 358279"/>
              <a:gd name="connsiteX2779" fmla="*/ 179140 w 1592754"/>
              <a:gd name="connsiteY2779" fmla="*/ 6355 h 358279"/>
              <a:gd name="connsiteX2780" fmla="*/ 351854 w 1592754"/>
              <a:gd name="connsiteY2780" fmla="*/ 179140 h 358279"/>
              <a:gd name="connsiteX2781" fmla="*/ 351854 w 1592754"/>
              <a:gd name="connsiteY2781" fmla="*/ 179210 h 358279"/>
              <a:gd name="connsiteX2782" fmla="*/ 178999 w 1592754"/>
              <a:gd name="connsiteY2782" fmla="*/ 351924 h 358279"/>
              <a:gd name="connsiteX2783" fmla="*/ 6284 w 1592754"/>
              <a:gd name="connsiteY2783" fmla="*/ 179069 h 358279"/>
              <a:gd name="connsiteX2784" fmla="*/ 179140 w 1592754"/>
              <a:gd name="connsiteY2784" fmla="*/ 6355 h 358279"/>
              <a:gd name="connsiteX2785" fmla="*/ 179140 w 1592754"/>
              <a:gd name="connsiteY2785" fmla="*/ 4007 h 358279"/>
              <a:gd name="connsiteX2786" fmla="*/ 4008 w 1592754"/>
              <a:gd name="connsiteY2786" fmla="*/ 179140 h 358279"/>
              <a:gd name="connsiteX2787" fmla="*/ 179140 w 1592754"/>
              <a:gd name="connsiteY2787" fmla="*/ 354272 h 358279"/>
              <a:gd name="connsiteX2788" fmla="*/ 354273 w 1592754"/>
              <a:gd name="connsiteY2788" fmla="*/ 179140 h 358279"/>
              <a:gd name="connsiteX2789" fmla="*/ 179140 w 1592754"/>
              <a:gd name="connsiteY2789" fmla="*/ 4007 h 358279"/>
              <a:gd name="connsiteX2790" fmla="*/ 179140 w 1592754"/>
              <a:gd name="connsiteY2790" fmla="*/ 0 h 358279"/>
              <a:gd name="connsiteX2791" fmla="*/ 358280 w 1592754"/>
              <a:gd name="connsiteY2791" fmla="*/ 179140 h 358279"/>
              <a:gd name="connsiteX2792" fmla="*/ 179140 w 1592754"/>
              <a:gd name="connsiteY2792" fmla="*/ 358279 h 358279"/>
              <a:gd name="connsiteX2793" fmla="*/ 0 w 1592754"/>
              <a:gd name="connsiteY2793" fmla="*/ 179140 h 358279"/>
              <a:gd name="connsiteX2794" fmla="*/ 179140 w 1592754"/>
              <a:gd name="connsiteY2794" fmla="*/ 0 h 35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</a:cxnLst>
            <a:rect l="l" t="t" r="r" b="b"/>
            <a:pathLst>
              <a:path w="1592754" h="358279">
                <a:moveTo>
                  <a:pt x="209574" y="323627"/>
                </a:moveTo>
                <a:cubicBezTo>
                  <a:pt x="210657" y="324801"/>
                  <a:pt x="211353" y="326280"/>
                  <a:pt x="211568" y="327864"/>
                </a:cubicBezTo>
                <a:cubicBezTo>
                  <a:pt x="211951" y="329375"/>
                  <a:pt x="211852" y="330967"/>
                  <a:pt x="211286" y="332418"/>
                </a:cubicBezTo>
                <a:cubicBezTo>
                  <a:pt x="211123" y="332752"/>
                  <a:pt x="210915" y="333062"/>
                  <a:pt x="210668" y="333339"/>
                </a:cubicBezTo>
                <a:cubicBezTo>
                  <a:pt x="209185" y="334995"/>
                  <a:pt x="206640" y="335136"/>
                  <a:pt x="204984" y="333654"/>
                </a:cubicBezTo>
                <a:cubicBezTo>
                  <a:pt x="203914" y="332513"/>
                  <a:pt x="203224" y="331071"/>
                  <a:pt x="203007" y="329523"/>
                </a:cubicBezTo>
                <a:cubicBezTo>
                  <a:pt x="202617" y="327971"/>
                  <a:pt x="202715" y="326338"/>
                  <a:pt x="203289" y="324845"/>
                </a:cubicBezTo>
                <a:cubicBezTo>
                  <a:pt x="203466" y="324467"/>
                  <a:pt x="203700" y="324119"/>
                  <a:pt x="203985" y="323816"/>
                </a:cubicBezTo>
                <a:cubicBezTo>
                  <a:pt x="205476" y="322220"/>
                  <a:pt x="207978" y="322135"/>
                  <a:pt x="209574" y="323627"/>
                </a:cubicBezTo>
                <a:close/>
                <a:moveTo>
                  <a:pt x="185565" y="322479"/>
                </a:moveTo>
                <a:lnTo>
                  <a:pt x="173756" y="322691"/>
                </a:lnTo>
                <a:lnTo>
                  <a:pt x="174073" y="340132"/>
                </a:lnTo>
                <a:lnTo>
                  <a:pt x="185936" y="339902"/>
                </a:lnTo>
                <a:lnTo>
                  <a:pt x="185936" y="338349"/>
                </a:lnTo>
                <a:lnTo>
                  <a:pt x="185936" y="336813"/>
                </a:lnTo>
                <a:lnTo>
                  <a:pt x="177110" y="336972"/>
                </a:lnTo>
                <a:lnTo>
                  <a:pt x="177110" y="332435"/>
                </a:lnTo>
                <a:lnTo>
                  <a:pt x="184947" y="332294"/>
                </a:lnTo>
                <a:lnTo>
                  <a:pt x="184947" y="330794"/>
                </a:lnTo>
                <a:lnTo>
                  <a:pt x="184947" y="329293"/>
                </a:lnTo>
                <a:lnTo>
                  <a:pt x="177110" y="329434"/>
                </a:lnTo>
                <a:lnTo>
                  <a:pt x="177110" y="325727"/>
                </a:lnTo>
                <a:lnTo>
                  <a:pt x="185565" y="325586"/>
                </a:lnTo>
                <a:lnTo>
                  <a:pt x="185565" y="324033"/>
                </a:lnTo>
                <a:close/>
                <a:moveTo>
                  <a:pt x="156615" y="321138"/>
                </a:moveTo>
                <a:lnTo>
                  <a:pt x="156421" y="322673"/>
                </a:lnTo>
                <a:lnTo>
                  <a:pt x="156244" y="324209"/>
                </a:lnTo>
                <a:lnTo>
                  <a:pt x="161046" y="324792"/>
                </a:lnTo>
                <a:lnTo>
                  <a:pt x="159280" y="339020"/>
                </a:lnTo>
                <a:lnTo>
                  <a:pt x="161046" y="339232"/>
                </a:lnTo>
                <a:lnTo>
                  <a:pt x="162687" y="339426"/>
                </a:lnTo>
                <a:lnTo>
                  <a:pt x="164453" y="325198"/>
                </a:lnTo>
                <a:lnTo>
                  <a:pt x="169272" y="325798"/>
                </a:lnTo>
                <a:lnTo>
                  <a:pt x="169448" y="324244"/>
                </a:lnTo>
                <a:lnTo>
                  <a:pt x="169554" y="322726"/>
                </a:lnTo>
                <a:close/>
                <a:moveTo>
                  <a:pt x="210943" y="320587"/>
                </a:moveTo>
                <a:cubicBezTo>
                  <a:pt x="207356" y="318435"/>
                  <a:pt x="202704" y="319598"/>
                  <a:pt x="200552" y="323185"/>
                </a:cubicBezTo>
                <a:cubicBezTo>
                  <a:pt x="199476" y="325376"/>
                  <a:pt x="199207" y="327877"/>
                  <a:pt x="199793" y="330246"/>
                </a:cubicBezTo>
                <a:cubicBezTo>
                  <a:pt x="200127" y="332621"/>
                  <a:pt x="201306" y="334795"/>
                  <a:pt x="203112" y="336372"/>
                </a:cubicBezTo>
                <a:cubicBezTo>
                  <a:pt x="203276" y="336492"/>
                  <a:pt x="203446" y="336607"/>
                  <a:pt x="203619" y="336714"/>
                </a:cubicBezTo>
                <a:cubicBezTo>
                  <a:pt x="207220" y="338937"/>
                  <a:pt x="211940" y="337819"/>
                  <a:pt x="214163" y="334218"/>
                </a:cubicBezTo>
                <a:cubicBezTo>
                  <a:pt x="215248" y="332080"/>
                  <a:pt x="215518" y="329621"/>
                  <a:pt x="214922" y="327298"/>
                </a:cubicBezTo>
                <a:cubicBezTo>
                  <a:pt x="214599" y="324880"/>
                  <a:pt x="213421" y="322657"/>
                  <a:pt x="211603" y="321032"/>
                </a:cubicBezTo>
                <a:cubicBezTo>
                  <a:pt x="211391" y="320871"/>
                  <a:pt x="211171" y="320723"/>
                  <a:pt x="210943" y="320587"/>
                </a:cubicBezTo>
                <a:close/>
                <a:moveTo>
                  <a:pt x="656263" y="318769"/>
                </a:moveTo>
                <a:lnTo>
                  <a:pt x="656623" y="318929"/>
                </a:lnTo>
                <a:lnTo>
                  <a:pt x="656193" y="318806"/>
                </a:lnTo>
                <a:close/>
                <a:moveTo>
                  <a:pt x="140304" y="317395"/>
                </a:moveTo>
                <a:lnTo>
                  <a:pt x="137673" y="327987"/>
                </a:lnTo>
                <a:cubicBezTo>
                  <a:pt x="137075" y="329803"/>
                  <a:pt x="137169" y="331779"/>
                  <a:pt x="137938" y="333530"/>
                </a:cubicBezTo>
                <a:cubicBezTo>
                  <a:pt x="138906" y="335057"/>
                  <a:pt x="140480" y="336096"/>
                  <a:pt x="142263" y="336390"/>
                </a:cubicBezTo>
                <a:cubicBezTo>
                  <a:pt x="143979" y="336993"/>
                  <a:pt x="145870" y="336845"/>
                  <a:pt x="147471" y="335983"/>
                </a:cubicBezTo>
                <a:cubicBezTo>
                  <a:pt x="148962" y="334755"/>
                  <a:pt x="149949" y="333021"/>
                  <a:pt x="150242" y="331111"/>
                </a:cubicBezTo>
                <a:lnTo>
                  <a:pt x="152802" y="320520"/>
                </a:lnTo>
                <a:lnTo>
                  <a:pt x="151178" y="320114"/>
                </a:lnTo>
                <a:lnTo>
                  <a:pt x="149554" y="319725"/>
                </a:lnTo>
                <a:lnTo>
                  <a:pt x="146888" y="330317"/>
                </a:lnTo>
                <a:cubicBezTo>
                  <a:pt x="146733" y="331327"/>
                  <a:pt x="146242" y="332253"/>
                  <a:pt x="145494" y="332947"/>
                </a:cubicBezTo>
                <a:cubicBezTo>
                  <a:pt x="144729" y="333413"/>
                  <a:pt x="143792" y="333505"/>
                  <a:pt x="142952" y="333194"/>
                </a:cubicBezTo>
                <a:cubicBezTo>
                  <a:pt x="142080" y="333046"/>
                  <a:pt x="141326" y="332506"/>
                  <a:pt x="140904" y="331729"/>
                </a:cubicBezTo>
                <a:cubicBezTo>
                  <a:pt x="140567" y="330781"/>
                  <a:pt x="140567" y="329747"/>
                  <a:pt x="140904" y="328799"/>
                </a:cubicBezTo>
                <a:lnTo>
                  <a:pt x="143552" y="318207"/>
                </a:lnTo>
                <a:lnTo>
                  <a:pt x="141928" y="317801"/>
                </a:lnTo>
                <a:close/>
                <a:moveTo>
                  <a:pt x="228885" y="313935"/>
                </a:moveTo>
                <a:lnTo>
                  <a:pt x="218029" y="317466"/>
                </a:lnTo>
                <a:lnTo>
                  <a:pt x="223324" y="334042"/>
                </a:lnTo>
                <a:lnTo>
                  <a:pt x="224931" y="333512"/>
                </a:lnTo>
                <a:lnTo>
                  <a:pt x="226520" y="333000"/>
                </a:lnTo>
                <a:lnTo>
                  <a:pt x="224313" y="325992"/>
                </a:lnTo>
                <a:lnTo>
                  <a:pt x="231003" y="323821"/>
                </a:lnTo>
                <a:lnTo>
                  <a:pt x="230544" y="322391"/>
                </a:lnTo>
                <a:lnTo>
                  <a:pt x="230068" y="320961"/>
                </a:lnTo>
                <a:lnTo>
                  <a:pt x="223395" y="323132"/>
                </a:lnTo>
                <a:lnTo>
                  <a:pt x="222177" y="319372"/>
                </a:lnTo>
                <a:lnTo>
                  <a:pt x="229838" y="316883"/>
                </a:lnTo>
                <a:lnTo>
                  <a:pt x="229362" y="315400"/>
                </a:lnTo>
                <a:close/>
                <a:moveTo>
                  <a:pt x="124293" y="311941"/>
                </a:moveTo>
                <a:lnTo>
                  <a:pt x="123781" y="313406"/>
                </a:lnTo>
                <a:lnTo>
                  <a:pt x="123287" y="314871"/>
                </a:lnTo>
                <a:lnTo>
                  <a:pt x="127859" y="316442"/>
                </a:lnTo>
                <a:lnTo>
                  <a:pt x="123198" y="329999"/>
                </a:lnTo>
                <a:lnTo>
                  <a:pt x="124787" y="330546"/>
                </a:lnTo>
                <a:lnTo>
                  <a:pt x="126358" y="331094"/>
                </a:lnTo>
                <a:lnTo>
                  <a:pt x="131018" y="317536"/>
                </a:lnTo>
                <a:lnTo>
                  <a:pt x="135608" y="319108"/>
                </a:lnTo>
                <a:lnTo>
                  <a:pt x="136120" y="317642"/>
                </a:lnTo>
                <a:lnTo>
                  <a:pt x="136650" y="316195"/>
                </a:lnTo>
                <a:close/>
                <a:moveTo>
                  <a:pt x="117955" y="308834"/>
                </a:moveTo>
                <a:lnTo>
                  <a:pt x="110594" y="324633"/>
                </a:lnTo>
                <a:lnTo>
                  <a:pt x="112112" y="325339"/>
                </a:lnTo>
                <a:lnTo>
                  <a:pt x="113613" y="326045"/>
                </a:lnTo>
                <a:lnTo>
                  <a:pt x="120992" y="310246"/>
                </a:lnTo>
                <a:lnTo>
                  <a:pt x="119456" y="309540"/>
                </a:lnTo>
                <a:close/>
                <a:moveTo>
                  <a:pt x="250192" y="303609"/>
                </a:moveTo>
                <a:lnTo>
                  <a:pt x="238682" y="309716"/>
                </a:lnTo>
                <a:lnTo>
                  <a:pt x="239406" y="311093"/>
                </a:lnTo>
                <a:lnTo>
                  <a:pt x="240130" y="312453"/>
                </a:lnTo>
                <a:lnTo>
                  <a:pt x="244402" y="310175"/>
                </a:lnTo>
                <a:lnTo>
                  <a:pt x="251145" y="322832"/>
                </a:lnTo>
                <a:lnTo>
                  <a:pt x="252628" y="322056"/>
                </a:lnTo>
                <a:lnTo>
                  <a:pt x="254093" y="321261"/>
                </a:lnTo>
                <a:lnTo>
                  <a:pt x="247367" y="308604"/>
                </a:lnTo>
                <a:lnTo>
                  <a:pt x="251639" y="306327"/>
                </a:lnTo>
                <a:lnTo>
                  <a:pt x="250916" y="304968"/>
                </a:lnTo>
                <a:close/>
                <a:moveTo>
                  <a:pt x="102951" y="300678"/>
                </a:moveTo>
                <a:lnTo>
                  <a:pt x="102262" y="302126"/>
                </a:lnTo>
                <a:lnTo>
                  <a:pt x="101521" y="303485"/>
                </a:lnTo>
                <a:lnTo>
                  <a:pt x="105757" y="305833"/>
                </a:lnTo>
                <a:lnTo>
                  <a:pt x="98802" y="318366"/>
                </a:lnTo>
                <a:lnTo>
                  <a:pt x="100267" y="319178"/>
                </a:lnTo>
                <a:lnTo>
                  <a:pt x="101733" y="319990"/>
                </a:lnTo>
                <a:lnTo>
                  <a:pt x="108617" y="307351"/>
                </a:lnTo>
                <a:lnTo>
                  <a:pt x="112854" y="309699"/>
                </a:lnTo>
                <a:lnTo>
                  <a:pt x="113595" y="308357"/>
                </a:lnTo>
                <a:lnTo>
                  <a:pt x="114354" y="306998"/>
                </a:lnTo>
                <a:close/>
                <a:moveTo>
                  <a:pt x="189449" y="298172"/>
                </a:moveTo>
                <a:cubicBezTo>
                  <a:pt x="186236" y="299267"/>
                  <a:pt x="185424" y="304739"/>
                  <a:pt x="184948" y="305057"/>
                </a:cubicBezTo>
                <a:lnTo>
                  <a:pt x="184540" y="305999"/>
                </a:lnTo>
                <a:lnTo>
                  <a:pt x="184541" y="305975"/>
                </a:lnTo>
                <a:lnTo>
                  <a:pt x="184489" y="306116"/>
                </a:lnTo>
                <a:lnTo>
                  <a:pt x="184540" y="305999"/>
                </a:lnTo>
                <a:lnTo>
                  <a:pt x="184453" y="307686"/>
                </a:lnTo>
                <a:lnTo>
                  <a:pt x="207222" y="306557"/>
                </a:lnTo>
                <a:lnTo>
                  <a:pt x="201982" y="306557"/>
                </a:lnTo>
                <a:cubicBezTo>
                  <a:pt x="201982" y="306557"/>
                  <a:pt x="202300" y="300026"/>
                  <a:pt x="198452" y="298543"/>
                </a:cubicBezTo>
                <a:cubicBezTo>
                  <a:pt x="195585" y="297374"/>
                  <a:pt x="192400" y="297242"/>
                  <a:pt x="189449" y="298172"/>
                </a:cubicBezTo>
                <a:close/>
                <a:moveTo>
                  <a:pt x="212557" y="298136"/>
                </a:moveTo>
                <a:lnTo>
                  <a:pt x="212557" y="298189"/>
                </a:lnTo>
                <a:cubicBezTo>
                  <a:pt x="213245" y="298189"/>
                  <a:pt x="213351" y="298860"/>
                  <a:pt x="213245" y="299690"/>
                </a:cubicBezTo>
                <a:cubicBezTo>
                  <a:pt x="213139" y="300519"/>
                  <a:pt x="213174" y="304138"/>
                  <a:pt x="212539" y="304138"/>
                </a:cubicBezTo>
                <a:cubicBezTo>
                  <a:pt x="211903" y="304138"/>
                  <a:pt x="212115" y="301261"/>
                  <a:pt x="212115" y="299902"/>
                </a:cubicBezTo>
                <a:cubicBezTo>
                  <a:pt x="212115" y="298542"/>
                  <a:pt x="212115" y="298136"/>
                  <a:pt x="212557" y="298136"/>
                </a:cubicBezTo>
                <a:close/>
                <a:moveTo>
                  <a:pt x="182742" y="298136"/>
                </a:moveTo>
                <a:lnTo>
                  <a:pt x="182742" y="298189"/>
                </a:lnTo>
                <a:cubicBezTo>
                  <a:pt x="183430" y="298189"/>
                  <a:pt x="183536" y="298860"/>
                  <a:pt x="183430" y="299690"/>
                </a:cubicBezTo>
                <a:cubicBezTo>
                  <a:pt x="183324" y="300519"/>
                  <a:pt x="183359" y="304138"/>
                  <a:pt x="182724" y="304138"/>
                </a:cubicBezTo>
                <a:cubicBezTo>
                  <a:pt x="182088" y="304138"/>
                  <a:pt x="182300" y="301261"/>
                  <a:pt x="182300" y="299902"/>
                </a:cubicBezTo>
                <a:cubicBezTo>
                  <a:pt x="182300" y="298542"/>
                  <a:pt x="182300" y="298136"/>
                  <a:pt x="182742" y="298136"/>
                </a:cubicBezTo>
                <a:close/>
                <a:moveTo>
                  <a:pt x="147365" y="297960"/>
                </a:moveTo>
                <a:cubicBezTo>
                  <a:pt x="147365" y="297960"/>
                  <a:pt x="148106" y="297625"/>
                  <a:pt x="148318" y="298101"/>
                </a:cubicBezTo>
                <a:cubicBezTo>
                  <a:pt x="148473" y="300004"/>
                  <a:pt x="148514" y="301914"/>
                  <a:pt x="148442" y="303821"/>
                </a:cubicBezTo>
                <a:cubicBezTo>
                  <a:pt x="148442" y="304262"/>
                  <a:pt x="147577" y="304439"/>
                  <a:pt x="147365" y="303821"/>
                </a:cubicBezTo>
                <a:cubicBezTo>
                  <a:pt x="147259" y="301881"/>
                  <a:pt x="147259" y="299935"/>
                  <a:pt x="147365" y="297995"/>
                </a:cubicBezTo>
                <a:close/>
                <a:moveTo>
                  <a:pt x="207614" y="297871"/>
                </a:moveTo>
                <a:cubicBezTo>
                  <a:pt x="208055" y="297871"/>
                  <a:pt x="208267" y="298807"/>
                  <a:pt x="208267" y="299637"/>
                </a:cubicBezTo>
                <a:cubicBezTo>
                  <a:pt x="208267" y="300466"/>
                  <a:pt x="208232" y="303997"/>
                  <a:pt x="207702" y="303997"/>
                </a:cubicBezTo>
                <a:cubicBezTo>
                  <a:pt x="207172" y="303997"/>
                  <a:pt x="206872" y="301084"/>
                  <a:pt x="206872" y="299778"/>
                </a:cubicBezTo>
                <a:cubicBezTo>
                  <a:pt x="206872" y="298472"/>
                  <a:pt x="206872" y="297924"/>
                  <a:pt x="207614" y="297924"/>
                </a:cubicBezTo>
                <a:close/>
                <a:moveTo>
                  <a:pt x="177799" y="297871"/>
                </a:moveTo>
                <a:cubicBezTo>
                  <a:pt x="178240" y="297871"/>
                  <a:pt x="178452" y="298878"/>
                  <a:pt x="178452" y="299637"/>
                </a:cubicBezTo>
                <a:cubicBezTo>
                  <a:pt x="178452" y="300396"/>
                  <a:pt x="178434" y="304085"/>
                  <a:pt x="177905" y="304085"/>
                </a:cubicBezTo>
                <a:cubicBezTo>
                  <a:pt x="177375" y="304085"/>
                  <a:pt x="177057" y="301084"/>
                  <a:pt x="177057" y="299778"/>
                </a:cubicBezTo>
                <a:cubicBezTo>
                  <a:pt x="177057" y="298472"/>
                  <a:pt x="177057" y="297924"/>
                  <a:pt x="177799" y="297924"/>
                </a:cubicBezTo>
                <a:close/>
                <a:moveTo>
                  <a:pt x="442146" y="297636"/>
                </a:moveTo>
                <a:lnTo>
                  <a:pt x="442208" y="309882"/>
                </a:lnTo>
                <a:lnTo>
                  <a:pt x="452978" y="309882"/>
                </a:lnTo>
                <a:cubicBezTo>
                  <a:pt x="454863" y="310045"/>
                  <a:pt x="456738" y="309471"/>
                  <a:pt x="458210" y="308283"/>
                </a:cubicBezTo>
                <a:cubicBezTo>
                  <a:pt x="459431" y="306944"/>
                  <a:pt x="460053" y="305166"/>
                  <a:pt x="459933" y="303359"/>
                </a:cubicBezTo>
                <a:cubicBezTo>
                  <a:pt x="460046" y="301722"/>
                  <a:pt x="459386" y="300128"/>
                  <a:pt x="458148" y="299051"/>
                </a:cubicBezTo>
                <a:cubicBezTo>
                  <a:pt x="456582" y="297972"/>
                  <a:pt x="454689" y="297471"/>
                  <a:pt x="452794" y="297636"/>
                </a:cubicBezTo>
                <a:close/>
                <a:moveTo>
                  <a:pt x="152556" y="297554"/>
                </a:moveTo>
                <a:cubicBezTo>
                  <a:pt x="153209" y="297484"/>
                  <a:pt x="153050" y="299161"/>
                  <a:pt x="153050" y="299637"/>
                </a:cubicBezTo>
                <a:cubicBezTo>
                  <a:pt x="153050" y="300114"/>
                  <a:pt x="153085" y="303786"/>
                  <a:pt x="152556" y="303786"/>
                </a:cubicBezTo>
                <a:cubicBezTo>
                  <a:pt x="152026" y="303786"/>
                  <a:pt x="152026" y="300661"/>
                  <a:pt x="152026" y="299637"/>
                </a:cubicBezTo>
                <a:cubicBezTo>
                  <a:pt x="152026" y="298614"/>
                  <a:pt x="151920" y="297554"/>
                  <a:pt x="152556" y="297554"/>
                </a:cubicBezTo>
                <a:close/>
                <a:moveTo>
                  <a:pt x="149660" y="297148"/>
                </a:moveTo>
                <a:lnTo>
                  <a:pt x="149664" y="297266"/>
                </a:lnTo>
                <a:lnTo>
                  <a:pt x="149660" y="297271"/>
                </a:lnTo>
                <a:close/>
                <a:moveTo>
                  <a:pt x="149950" y="296916"/>
                </a:moveTo>
                <a:cubicBezTo>
                  <a:pt x="150274" y="296719"/>
                  <a:pt x="150698" y="296823"/>
                  <a:pt x="150896" y="297148"/>
                </a:cubicBezTo>
                <a:cubicBezTo>
                  <a:pt x="151108" y="297430"/>
                  <a:pt x="151108" y="303803"/>
                  <a:pt x="151108" y="304209"/>
                </a:cubicBezTo>
                <a:cubicBezTo>
                  <a:pt x="151108" y="304615"/>
                  <a:pt x="150101" y="304544"/>
                  <a:pt x="149890" y="304209"/>
                </a:cubicBezTo>
                <a:lnTo>
                  <a:pt x="149664" y="297266"/>
                </a:lnTo>
                <a:close/>
                <a:moveTo>
                  <a:pt x="210297" y="296653"/>
                </a:moveTo>
                <a:cubicBezTo>
                  <a:pt x="211197" y="296653"/>
                  <a:pt x="210932" y="297942"/>
                  <a:pt x="210932" y="299301"/>
                </a:cubicBezTo>
                <a:cubicBezTo>
                  <a:pt x="210932" y="300660"/>
                  <a:pt x="211162" y="304438"/>
                  <a:pt x="210191" y="304438"/>
                </a:cubicBezTo>
                <a:cubicBezTo>
                  <a:pt x="209220" y="304438"/>
                  <a:pt x="209432" y="300466"/>
                  <a:pt x="209432" y="299231"/>
                </a:cubicBezTo>
                <a:cubicBezTo>
                  <a:pt x="209432" y="297995"/>
                  <a:pt x="209220" y="296653"/>
                  <a:pt x="210297" y="296653"/>
                </a:cubicBezTo>
                <a:close/>
                <a:moveTo>
                  <a:pt x="180482" y="296653"/>
                </a:moveTo>
                <a:cubicBezTo>
                  <a:pt x="181400" y="296653"/>
                  <a:pt x="181117" y="297942"/>
                  <a:pt x="181117" y="299301"/>
                </a:cubicBezTo>
                <a:cubicBezTo>
                  <a:pt x="181117" y="300660"/>
                  <a:pt x="181347" y="304438"/>
                  <a:pt x="180376" y="304438"/>
                </a:cubicBezTo>
                <a:cubicBezTo>
                  <a:pt x="179405" y="304438"/>
                  <a:pt x="179617" y="300466"/>
                  <a:pt x="179617" y="299231"/>
                </a:cubicBezTo>
                <a:cubicBezTo>
                  <a:pt x="179617" y="297995"/>
                  <a:pt x="179405" y="296653"/>
                  <a:pt x="180482" y="296653"/>
                </a:cubicBezTo>
                <a:close/>
                <a:moveTo>
                  <a:pt x="132837" y="296106"/>
                </a:moveTo>
                <a:lnTo>
                  <a:pt x="132944" y="296204"/>
                </a:lnTo>
                <a:lnTo>
                  <a:pt x="132784" y="296177"/>
                </a:lnTo>
                <a:close/>
                <a:moveTo>
                  <a:pt x="263626" y="295153"/>
                </a:moveTo>
                <a:lnTo>
                  <a:pt x="253722" y="301578"/>
                </a:lnTo>
                <a:lnTo>
                  <a:pt x="263220" y="316195"/>
                </a:lnTo>
                <a:lnTo>
                  <a:pt x="273388" y="309522"/>
                </a:lnTo>
                <a:lnTo>
                  <a:pt x="272540" y="308216"/>
                </a:lnTo>
                <a:lnTo>
                  <a:pt x="271710" y="306927"/>
                </a:lnTo>
                <a:lnTo>
                  <a:pt x="264314" y="311729"/>
                </a:lnTo>
                <a:lnTo>
                  <a:pt x="261825" y="307933"/>
                </a:lnTo>
                <a:lnTo>
                  <a:pt x="268462" y="303697"/>
                </a:lnTo>
                <a:lnTo>
                  <a:pt x="267650" y="302426"/>
                </a:lnTo>
                <a:lnTo>
                  <a:pt x="266838" y="301172"/>
                </a:lnTo>
                <a:lnTo>
                  <a:pt x="260254" y="305444"/>
                </a:lnTo>
                <a:lnTo>
                  <a:pt x="258241" y="302338"/>
                </a:lnTo>
                <a:lnTo>
                  <a:pt x="265303" y="297748"/>
                </a:lnTo>
                <a:lnTo>
                  <a:pt x="264473" y="296442"/>
                </a:lnTo>
                <a:close/>
                <a:moveTo>
                  <a:pt x="90682" y="293388"/>
                </a:moveTo>
                <a:cubicBezTo>
                  <a:pt x="89164" y="293543"/>
                  <a:pt x="87797" y="294373"/>
                  <a:pt x="86957" y="295647"/>
                </a:cubicBezTo>
                <a:cubicBezTo>
                  <a:pt x="86133" y="296590"/>
                  <a:pt x="85789" y="297859"/>
                  <a:pt x="86022" y="299089"/>
                </a:cubicBezTo>
                <a:cubicBezTo>
                  <a:pt x="86684" y="300814"/>
                  <a:pt x="87686" y="302387"/>
                  <a:pt x="88970" y="303714"/>
                </a:cubicBezTo>
                <a:cubicBezTo>
                  <a:pt x="89642" y="304403"/>
                  <a:pt x="90193" y="305204"/>
                  <a:pt x="90594" y="306080"/>
                </a:cubicBezTo>
                <a:cubicBezTo>
                  <a:pt x="90765" y="306618"/>
                  <a:pt x="90645" y="307206"/>
                  <a:pt x="90276" y="307633"/>
                </a:cubicBezTo>
                <a:cubicBezTo>
                  <a:pt x="89905" y="308163"/>
                  <a:pt x="89275" y="308447"/>
                  <a:pt x="88634" y="308375"/>
                </a:cubicBezTo>
                <a:cubicBezTo>
                  <a:pt x="87766" y="308258"/>
                  <a:pt x="86947" y="307905"/>
                  <a:pt x="86269" y="307351"/>
                </a:cubicBezTo>
                <a:cubicBezTo>
                  <a:pt x="85529" y="306885"/>
                  <a:pt x="84987" y="306163"/>
                  <a:pt x="84751" y="305321"/>
                </a:cubicBezTo>
                <a:cubicBezTo>
                  <a:pt x="84572" y="304526"/>
                  <a:pt x="84754" y="303693"/>
                  <a:pt x="85245" y="303044"/>
                </a:cubicBezTo>
                <a:lnTo>
                  <a:pt x="82632" y="301155"/>
                </a:lnTo>
                <a:cubicBezTo>
                  <a:pt x="81651" y="302468"/>
                  <a:pt x="81261" y="304131"/>
                  <a:pt x="81556" y="305744"/>
                </a:cubicBezTo>
                <a:cubicBezTo>
                  <a:pt x="82002" y="307411"/>
                  <a:pt x="83054" y="308851"/>
                  <a:pt x="84503" y="309787"/>
                </a:cubicBezTo>
                <a:cubicBezTo>
                  <a:pt x="85849" y="310869"/>
                  <a:pt x="87526" y="311455"/>
                  <a:pt x="89252" y="311446"/>
                </a:cubicBezTo>
                <a:cubicBezTo>
                  <a:pt x="90758" y="311363"/>
                  <a:pt x="92137" y="310580"/>
                  <a:pt x="92977" y="309328"/>
                </a:cubicBezTo>
                <a:cubicBezTo>
                  <a:pt x="93822" y="308355"/>
                  <a:pt x="94230" y="307079"/>
                  <a:pt x="94107" y="305797"/>
                </a:cubicBezTo>
                <a:cubicBezTo>
                  <a:pt x="93588" y="304161"/>
                  <a:pt x="92687" y="302671"/>
                  <a:pt x="91476" y="301455"/>
                </a:cubicBezTo>
                <a:cubicBezTo>
                  <a:pt x="90719" y="300641"/>
                  <a:pt x="90062" y="299741"/>
                  <a:pt x="89517" y="298772"/>
                </a:cubicBezTo>
                <a:cubicBezTo>
                  <a:pt x="89263" y="298323"/>
                  <a:pt x="89305" y="297765"/>
                  <a:pt x="89623" y="297359"/>
                </a:cubicBezTo>
                <a:cubicBezTo>
                  <a:pt x="89976" y="296821"/>
                  <a:pt x="90553" y="296472"/>
                  <a:pt x="91194" y="296406"/>
                </a:cubicBezTo>
                <a:cubicBezTo>
                  <a:pt x="91912" y="296385"/>
                  <a:pt x="92615" y="296623"/>
                  <a:pt x="93171" y="297077"/>
                </a:cubicBezTo>
                <a:cubicBezTo>
                  <a:pt x="93886" y="297548"/>
                  <a:pt x="94417" y="298253"/>
                  <a:pt x="94671" y="299072"/>
                </a:cubicBezTo>
                <a:cubicBezTo>
                  <a:pt x="94887" y="299815"/>
                  <a:pt x="94765" y="300616"/>
                  <a:pt x="94336" y="301261"/>
                </a:cubicBezTo>
                <a:lnTo>
                  <a:pt x="96966" y="303185"/>
                </a:lnTo>
                <a:lnTo>
                  <a:pt x="96966" y="303150"/>
                </a:lnTo>
                <a:cubicBezTo>
                  <a:pt x="97854" y="301849"/>
                  <a:pt x="98191" y="300249"/>
                  <a:pt x="97902" y="298701"/>
                </a:cubicBezTo>
                <a:cubicBezTo>
                  <a:pt x="97537" y="297134"/>
                  <a:pt x="96590" y="295765"/>
                  <a:pt x="95254" y="294870"/>
                </a:cubicBezTo>
                <a:cubicBezTo>
                  <a:pt x="93967" y="293824"/>
                  <a:pt x="92338" y="293296"/>
                  <a:pt x="90682" y="293388"/>
                </a:cubicBezTo>
                <a:close/>
                <a:moveTo>
                  <a:pt x="277059" y="285550"/>
                </a:moveTo>
                <a:cubicBezTo>
                  <a:pt x="275326" y="285516"/>
                  <a:pt x="273645" y="286148"/>
                  <a:pt x="272364" y="287315"/>
                </a:cubicBezTo>
                <a:cubicBezTo>
                  <a:pt x="270734" y="288583"/>
                  <a:pt x="269804" y="290547"/>
                  <a:pt x="269857" y="292611"/>
                </a:cubicBezTo>
                <a:cubicBezTo>
                  <a:pt x="270028" y="295029"/>
                  <a:pt x="271026" y="297317"/>
                  <a:pt x="272681" y="299089"/>
                </a:cubicBezTo>
                <a:cubicBezTo>
                  <a:pt x="274115" y="300992"/>
                  <a:pt x="276170" y="302336"/>
                  <a:pt x="278489" y="302885"/>
                </a:cubicBezTo>
                <a:cubicBezTo>
                  <a:pt x="282401" y="303487"/>
                  <a:pt x="286064" y="300811"/>
                  <a:pt x="286680" y="296900"/>
                </a:cubicBezTo>
                <a:lnTo>
                  <a:pt x="286645" y="296865"/>
                </a:lnTo>
                <a:cubicBezTo>
                  <a:pt x="286768" y="295084"/>
                  <a:pt x="286249" y="293317"/>
                  <a:pt x="285179" y="291887"/>
                </a:cubicBezTo>
                <a:lnTo>
                  <a:pt x="282602" y="294041"/>
                </a:lnTo>
                <a:cubicBezTo>
                  <a:pt x="283165" y="294803"/>
                  <a:pt x="283435" y="295742"/>
                  <a:pt x="283361" y="296689"/>
                </a:cubicBezTo>
                <a:cubicBezTo>
                  <a:pt x="283337" y="296888"/>
                  <a:pt x="283294" y="297086"/>
                  <a:pt x="283234" y="297278"/>
                </a:cubicBezTo>
                <a:cubicBezTo>
                  <a:pt x="282664" y="299142"/>
                  <a:pt x="280689" y="300191"/>
                  <a:pt x="278825" y="299619"/>
                </a:cubicBezTo>
                <a:cubicBezTo>
                  <a:pt x="277412" y="299084"/>
                  <a:pt x="276187" y="298152"/>
                  <a:pt x="275294" y="296936"/>
                </a:cubicBezTo>
                <a:cubicBezTo>
                  <a:pt x="274217" y="295795"/>
                  <a:pt x="273493" y="294366"/>
                  <a:pt x="273211" y="292823"/>
                </a:cubicBezTo>
                <a:cubicBezTo>
                  <a:pt x="273029" y="291642"/>
                  <a:pt x="273486" y="290454"/>
                  <a:pt x="274411" y="289698"/>
                </a:cubicBezTo>
                <a:cubicBezTo>
                  <a:pt x="275068" y="289102"/>
                  <a:pt x="275924" y="288773"/>
                  <a:pt x="276812" y="288780"/>
                </a:cubicBezTo>
                <a:cubicBezTo>
                  <a:pt x="277675" y="288800"/>
                  <a:pt x="278500" y="289154"/>
                  <a:pt x="279107" y="289769"/>
                </a:cubicBezTo>
                <a:lnTo>
                  <a:pt x="281684" y="287615"/>
                </a:lnTo>
                <a:cubicBezTo>
                  <a:pt x="280461" y="286365"/>
                  <a:pt x="278807" y="285627"/>
                  <a:pt x="277059" y="285550"/>
                </a:cubicBezTo>
                <a:close/>
                <a:moveTo>
                  <a:pt x="185225" y="285115"/>
                </a:moveTo>
                <a:lnTo>
                  <a:pt x="185260" y="285115"/>
                </a:lnTo>
                <a:lnTo>
                  <a:pt x="185260" y="289828"/>
                </a:lnTo>
                <a:lnTo>
                  <a:pt x="181253" y="289828"/>
                </a:lnTo>
                <a:close/>
                <a:moveTo>
                  <a:pt x="172909" y="284050"/>
                </a:moveTo>
                <a:cubicBezTo>
                  <a:pt x="174710" y="284050"/>
                  <a:pt x="175433" y="285092"/>
                  <a:pt x="175433" y="286274"/>
                </a:cubicBezTo>
                <a:cubicBezTo>
                  <a:pt x="175446" y="286410"/>
                  <a:pt x="175444" y="286546"/>
                  <a:pt x="175430" y="286682"/>
                </a:cubicBezTo>
                <a:cubicBezTo>
                  <a:pt x="175310" y="287884"/>
                  <a:pt x="174235" y="288762"/>
                  <a:pt x="173033" y="288640"/>
                </a:cubicBezTo>
                <a:cubicBezTo>
                  <a:pt x="171991" y="288640"/>
                  <a:pt x="170508" y="288393"/>
                  <a:pt x="170508" y="286380"/>
                </a:cubicBezTo>
                <a:cubicBezTo>
                  <a:pt x="170505" y="286296"/>
                  <a:pt x="170506" y="286211"/>
                  <a:pt x="170512" y="286126"/>
                </a:cubicBezTo>
                <a:cubicBezTo>
                  <a:pt x="170602" y="284890"/>
                  <a:pt x="171673" y="283962"/>
                  <a:pt x="172909" y="284050"/>
                </a:cubicBezTo>
                <a:close/>
                <a:moveTo>
                  <a:pt x="194639" y="284049"/>
                </a:moveTo>
                <a:cubicBezTo>
                  <a:pt x="196510" y="284049"/>
                  <a:pt x="197251" y="285603"/>
                  <a:pt x="197251" y="288215"/>
                </a:cubicBezTo>
                <a:cubicBezTo>
                  <a:pt x="197251" y="290828"/>
                  <a:pt x="196440" y="292381"/>
                  <a:pt x="194639" y="292381"/>
                </a:cubicBezTo>
                <a:cubicBezTo>
                  <a:pt x="192838" y="292381"/>
                  <a:pt x="192026" y="290810"/>
                  <a:pt x="192026" y="288215"/>
                </a:cubicBezTo>
                <a:cubicBezTo>
                  <a:pt x="192026" y="285620"/>
                  <a:pt x="192874" y="284049"/>
                  <a:pt x="194639" y="284049"/>
                </a:cubicBezTo>
                <a:close/>
                <a:moveTo>
                  <a:pt x="172419" y="282977"/>
                </a:moveTo>
                <a:cubicBezTo>
                  <a:pt x="170468" y="282994"/>
                  <a:pt x="168902" y="284589"/>
                  <a:pt x="168920" y="286539"/>
                </a:cubicBezTo>
                <a:cubicBezTo>
                  <a:pt x="168923" y="286619"/>
                  <a:pt x="168929" y="286698"/>
                  <a:pt x="168937" y="286776"/>
                </a:cubicBezTo>
                <a:cubicBezTo>
                  <a:pt x="169155" y="288714"/>
                  <a:pt x="170900" y="290110"/>
                  <a:pt x="172839" y="289893"/>
                </a:cubicBezTo>
                <a:cubicBezTo>
                  <a:pt x="173937" y="289973"/>
                  <a:pt x="175005" y="289512"/>
                  <a:pt x="175698" y="288657"/>
                </a:cubicBezTo>
                <a:cubicBezTo>
                  <a:pt x="175310" y="291358"/>
                  <a:pt x="174463" y="292541"/>
                  <a:pt x="172697" y="292541"/>
                </a:cubicBezTo>
                <a:cubicBezTo>
                  <a:pt x="172576" y="292564"/>
                  <a:pt x="172452" y="292575"/>
                  <a:pt x="172330" y="292573"/>
                </a:cubicBezTo>
                <a:cubicBezTo>
                  <a:pt x="171354" y="292555"/>
                  <a:pt x="170579" y="291750"/>
                  <a:pt x="170597" y="290776"/>
                </a:cubicBezTo>
                <a:lnTo>
                  <a:pt x="169026" y="290776"/>
                </a:lnTo>
                <a:cubicBezTo>
                  <a:pt x="169026" y="291800"/>
                  <a:pt x="169820" y="293565"/>
                  <a:pt x="172733" y="293565"/>
                </a:cubicBezTo>
                <a:lnTo>
                  <a:pt x="172733" y="293618"/>
                </a:lnTo>
                <a:cubicBezTo>
                  <a:pt x="177093" y="293618"/>
                  <a:pt x="177269" y="288816"/>
                  <a:pt x="177305" y="287828"/>
                </a:cubicBezTo>
                <a:cubicBezTo>
                  <a:pt x="177305" y="286151"/>
                  <a:pt x="176899" y="283009"/>
                  <a:pt x="172927" y="283009"/>
                </a:cubicBezTo>
                <a:cubicBezTo>
                  <a:pt x="172757" y="282986"/>
                  <a:pt x="172588" y="282975"/>
                  <a:pt x="172419" y="282977"/>
                </a:cubicBezTo>
                <a:close/>
                <a:moveTo>
                  <a:pt x="194640" y="282956"/>
                </a:moveTo>
                <a:cubicBezTo>
                  <a:pt x="191056" y="282956"/>
                  <a:pt x="190368" y="286133"/>
                  <a:pt x="190368" y="288251"/>
                </a:cubicBezTo>
                <a:cubicBezTo>
                  <a:pt x="190368" y="290370"/>
                  <a:pt x="191109" y="293547"/>
                  <a:pt x="194640" y="293547"/>
                </a:cubicBezTo>
                <a:lnTo>
                  <a:pt x="194640" y="293618"/>
                </a:lnTo>
                <a:cubicBezTo>
                  <a:pt x="198276" y="293618"/>
                  <a:pt x="198912" y="290370"/>
                  <a:pt x="198912" y="288251"/>
                </a:cubicBezTo>
                <a:cubicBezTo>
                  <a:pt x="198912" y="286133"/>
                  <a:pt x="198223" y="282956"/>
                  <a:pt x="194640" y="282956"/>
                </a:cubicBezTo>
                <a:close/>
                <a:moveTo>
                  <a:pt x="185125" y="282885"/>
                </a:moveTo>
                <a:lnTo>
                  <a:pt x="179423" y="289469"/>
                </a:lnTo>
                <a:lnTo>
                  <a:pt x="179423" y="290740"/>
                </a:lnTo>
                <a:lnTo>
                  <a:pt x="184860" y="290740"/>
                </a:lnTo>
                <a:lnTo>
                  <a:pt x="184860" y="293282"/>
                </a:lnTo>
                <a:lnTo>
                  <a:pt x="186431" y="293282"/>
                </a:lnTo>
                <a:lnTo>
                  <a:pt x="186431" y="290740"/>
                </a:lnTo>
                <a:lnTo>
                  <a:pt x="188196" y="290740"/>
                </a:lnTo>
                <a:lnTo>
                  <a:pt x="188196" y="289628"/>
                </a:lnTo>
                <a:lnTo>
                  <a:pt x="186431" y="289628"/>
                </a:lnTo>
                <a:lnTo>
                  <a:pt x="186431" y="282885"/>
                </a:lnTo>
                <a:close/>
                <a:moveTo>
                  <a:pt x="162512" y="282814"/>
                </a:moveTo>
                <a:cubicBezTo>
                  <a:pt x="162018" y="284509"/>
                  <a:pt x="161170" y="284686"/>
                  <a:pt x="159158" y="284792"/>
                </a:cubicBezTo>
                <a:lnTo>
                  <a:pt x="159158" y="285904"/>
                </a:lnTo>
                <a:lnTo>
                  <a:pt x="162070" y="285904"/>
                </a:lnTo>
                <a:lnTo>
                  <a:pt x="162070" y="293282"/>
                </a:lnTo>
                <a:lnTo>
                  <a:pt x="163730" y="293282"/>
                </a:lnTo>
                <a:lnTo>
                  <a:pt x="163730" y="282814"/>
                </a:lnTo>
                <a:close/>
                <a:moveTo>
                  <a:pt x="1384123" y="280341"/>
                </a:moveTo>
                <a:cubicBezTo>
                  <a:pt x="1383251" y="280979"/>
                  <a:pt x="1382482" y="281748"/>
                  <a:pt x="1381845" y="282620"/>
                </a:cubicBezTo>
                <a:cubicBezTo>
                  <a:pt x="1379572" y="286304"/>
                  <a:pt x="1378517" y="290611"/>
                  <a:pt x="1378829" y="294928"/>
                </a:cubicBezTo>
                <a:cubicBezTo>
                  <a:pt x="1378585" y="299046"/>
                  <a:pt x="1379639" y="303136"/>
                  <a:pt x="1381845" y="306622"/>
                </a:cubicBezTo>
                <a:cubicBezTo>
                  <a:pt x="1385334" y="311312"/>
                  <a:pt x="1391966" y="312285"/>
                  <a:pt x="1396656" y="308796"/>
                </a:cubicBezTo>
                <a:cubicBezTo>
                  <a:pt x="1397483" y="308181"/>
                  <a:pt x="1398216" y="307448"/>
                  <a:pt x="1398831" y="306622"/>
                </a:cubicBezTo>
                <a:cubicBezTo>
                  <a:pt x="1401036" y="303136"/>
                  <a:pt x="1402090" y="299045"/>
                  <a:pt x="1401846" y="294928"/>
                </a:cubicBezTo>
                <a:cubicBezTo>
                  <a:pt x="1402158" y="290611"/>
                  <a:pt x="1401103" y="286304"/>
                  <a:pt x="1398831" y="282620"/>
                </a:cubicBezTo>
                <a:cubicBezTo>
                  <a:pt x="1395398" y="277929"/>
                  <a:pt x="1388814" y="276909"/>
                  <a:pt x="1384123" y="280341"/>
                </a:cubicBezTo>
                <a:close/>
                <a:moveTo>
                  <a:pt x="1063177" y="280341"/>
                </a:moveTo>
                <a:cubicBezTo>
                  <a:pt x="1062305" y="280979"/>
                  <a:pt x="1061536" y="281748"/>
                  <a:pt x="1060899" y="282620"/>
                </a:cubicBezTo>
                <a:cubicBezTo>
                  <a:pt x="1058626" y="286304"/>
                  <a:pt x="1057571" y="290611"/>
                  <a:pt x="1057883" y="294928"/>
                </a:cubicBezTo>
                <a:cubicBezTo>
                  <a:pt x="1057639" y="299046"/>
                  <a:pt x="1058693" y="303136"/>
                  <a:pt x="1060899" y="306622"/>
                </a:cubicBezTo>
                <a:cubicBezTo>
                  <a:pt x="1064388" y="311312"/>
                  <a:pt x="1071020" y="312285"/>
                  <a:pt x="1075710" y="308796"/>
                </a:cubicBezTo>
                <a:cubicBezTo>
                  <a:pt x="1076537" y="308181"/>
                  <a:pt x="1077270" y="307448"/>
                  <a:pt x="1077885" y="306622"/>
                </a:cubicBezTo>
                <a:cubicBezTo>
                  <a:pt x="1080090" y="303136"/>
                  <a:pt x="1081144" y="299045"/>
                  <a:pt x="1080900" y="294928"/>
                </a:cubicBezTo>
                <a:cubicBezTo>
                  <a:pt x="1081212" y="290611"/>
                  <a:pt x="1080157" y="286304"/>
                  <a:pt x="1077885" y="282620"/>
                </a:cubicBezTo>
                <a:cubicBezTo>
                  <a:pt x="1074452" y="277929"/>
                  <a:pt x="1067868" y="276909"/>
                  <a:pt x="1063177" y="280341"/>
                </a:cubicBezTo>
                <a:close/>
                <a:moveTo>
                  <a:pt x="1470991" y="280309"/>
                </a:moveTo>
                <a:cubicBezTo>
                  <a:pt x="1470104" y="280954"/>
                  <a:pt x="1469325" y="281733"/>
                  <a:pt x="1468681" y="282619"/>
                </a:cubicBezTo>
                <a:cubicBezTo>
                  <a:pt x="1466387" y="286296"/>
                  <a:pt x="1465310" y="290603"/>
                  <a:pt x="1465603" y="294927"/>
                </a:cubicBezTo>
                <a:cubicBezTo>
                  <a:pt x="1465388" y="299042"/>
                  <a:pt x="1466441" y="303123"/>
                  <a:pt x="1468620" y="306621"/>
                </a:cubicBezTo>
                <a:cubicBezTo>
                  <a:pt x="1472109" y="311311"/>
                  <a:pt x="1478740" y="312284"/>
                  <a:pt x="1483431" y="308795"/>
                </a:cubicBezTo>
                <a:cubicBezTo>
                  <a:pt x="1484257" y="308180"/>
                  <a:pt x="1484990" y="307448"/>
                  <a:pt x="1485605" y="306621"/>
                </a:cubicBezTo>
                <a:cubicBezTo>
                  <a:pt x="1487831" y="303142"/>
                  <a:pt x="1488908" y="299051"/>
                  <a:pt x="1488682" y="294927"/>
                </a:cubicBezTo>
                <a:cubicBezTo>
                  <a:pt x="1488976" y="290603"/>
                  <a:pt x="1487899" y="286296"/>
                  <a:pt x="1485605" y="282619"/>
                </a:cubicBezTo>
                <a:cubicBezTo>
                  <a:pt x="1482207" y="277945"/>
                  <a:pt x="1475664" y="276912"/>
                  <a:pt x="1470991" y="280309"/>
                </a:cubicBezTo>
                <a:close/>
                <a:moveTo>
                  <a:pt x="76630" y="279795"/>
                </a:moveTo>
                <a:lnTo>
                  <a:pt x="64732" y="292540"/>
                </a:lnTo>
                <a:lnTo>
                  <a:pt x="65880" y="293617"/>
                </a:lnTo>
                <a:lnTo>
                  <a:pt x="67027" y="294747"/>
                </a:lnTo>
                <a:lnTo>
                  <a:pt x="75589" y="285550"/>
                </a:lnTo>
                <a:lnTo>
                  <a:pt x="71864" y="299266"/>
                </a:lnTo>
                <a:lnTo>
                  <a:pt x="73082" y="300396"/>
                </a:lnTo>
                <a:lnTo>
                  <a:pt x="74300" y="301473"/>
                </a:lnTo>
                <a:lnTo>
                  <a:pt x="86181" y="288710"/>
                </a:lnTo>
                <a:lnTo>
                  <a:pt x="85033" y="287650"/>
                </a:lnTo>
                <a:lnTo>
                  <a:pt x="83903" y="286591"/>
                </a:lnTo>
                <a:lnTo>
                  <a:pt x="75554" y="295541"/>
                </a:lnTo>
                <a:lnTo>
                  <a:pt x="79190" y="282196"/>
                </a:lnTo>
                <a:lnTo>
                  <a:pt x="77901" y="280995"/>
                </a:lnTo>
                <a:close/>
                <a:moveTo>
                  <a:pt x="442146" y="279727"/>
                </a:moveTo>
                <a:lnTo>
                  <a:pt x="442208" y="289881"/>
                </a:lnTo>
                <a:lnTo>
                  <a:pt x="452363" y="289881"/>
                </a:lnTo>
                <a:cubicBezTo>
                  <a:pt x="454128" y="289993"/>
                  <a:pt x="455882" y="289517"/>
                  <a:pt x="457348" y="288527"/>
                </a:cubicBezTo>
                <a:cubicBezTo>
                  <a:pt x="458472" y="287462"/>
                  <a:pt x="459059" y="285949"/>
                  <a:pt x="458948" y="284404"/>
                </a:cubicBezTo>
                <a:cubicBezTo>
                  <a:pt x="459035" y="283012"/>
                  <a:pt x="458380" y="281678"/>
                  <a:pt x="457225" y="280896"/>
                </a:cubicBezTo>
                <a:cubicBezTo>
                  <a:pt x="455634" y="280001"/>
                  <a:pt x="453814" y="279594"/>
                  <a:pt x="451993" y="279727"/>
                </a:cubicBezTo>
                <a:close/>
                <a:moveTo>
                  <a:pt x="70999" y="273652"/>
                </a:moveTo>
                <a:lnTo>
                  <a:pt x="58042" y="285320"/>
                </a:lnTo>
                <a:lnTo>
                  <a:pt x="59172" y="286556"/>
                </a:lnTo>
                <a:lnTo>
                  <a:pt x="60284" y="287809"/>
                </a:lnTo>
                <a:lnTo>
                  <a:pt x="73241" y="276141"/>
                </a:lnTo>
                <a:lnTo>
                  <a:pt x="72129" y="274888"/>
                </a:lnTo>
                <a:close/>
                <a:moveTo>
                  <a:pt x="1551938" y="271876"/>
                </a:moveTo>
                <a:lnTo>
                  <a:pt x="1557169" y="271876"/>
                </a:lnTo>
                <a:lnTo>
                  <a:pt x="1562462" y="271876"/>
                </a:lnTo>
                <a:lnTo>
                  <a:pt x="1571293" y="291806"/>
                </a:lnTo>
                <a:lnTo>
                  <a:pt x="1571263" y="291877"/>
                </a:lnTo>
                <a:lnTo>
                  <a:pt x="1571324" y="291877"/>
                </a:lnTo>
                <a:lnTo>
                  <a:pt x="1571293" y="291806"/>
                </a:lnTo>
                <a:lnTo>
                  <a:pt x="1579570" y="271876"/>
                </a:lnTo>
                <a:lnTo>
                  <a:pt x="1584617" y="271876"/>
                </a:lnTo>
                <a:lnTo>
                  <a:pt x="1589602" y="271876"/>
                </a:lnTo>
                <a:lnTo>
                  <a:pt x="1575570" y="300493"/>
                </a:lnTo>
                <a:lnTo>
                  <a:pt x="1575570" y="318034"/>
                </a:lnTo>
                <a:lnTo>
                  <a:pt x="1571201" y="318034"/>
                </a:lnTo>
                <a:lnTo>
                  <a:pt x="1566708" y="318034"/>
                </a:lnTo>
                <a:lnTo>
                  <a:pt x="1566708" y="300678"/>
                </a:lnTo>
                <a:close/>
                <a:moveTo>
                  <a:pt x="1420421" y="271876"/>
                </a:moveTo>
                <a:lnTo>
                  <a:pt x="1424852" y="271876"/>
                </a:lnTo>
                <a:lnTo>
                  <a:pt x="1429283" y="271876"/>
                </a:lnTo>
                <a:lnTo>
                  <a:pt x="1429283" y="309786"/>
                </a:lnTo>
                <a:lnTo>
                  <a:pt x="1450331" y="309786"/>
                </a:lnTo>
                <a:lnTo>
                  <a:pt x="1450331" y="313910"/>
                </a:lnTo>
                <a:lnTo>
                  <a:pt x="1450331" y="317971"/>
                </a:lnTo>
                <a:lnTo>
                  <a:pt x="1420421" y="317971"/>
                </a:lnTo>
                <a:close/>
                <a:moveTo>
                  <a:pt x="1326630" y="271876"/>
                </a:moveTo>
                <a:lnTo>
                  <a:pt x="1331246" y="271876"/>
                </a:lnTo>
                <a:lnTo>
                  <a:pt x="1335862" y="271876"/>
                </a:lnTo>
                <a:lnTo>
                  <a:pt x="1352909" y="304248"/>
                </a:lnTo>
                <a:lnTo>
                  <a:pt x="1352909" y="271876"/>
                </a:lnTo>
                <a:lnTo>
                  <a:pt x="1357033" y="271876"/>
                </a:lnTo>
                <a:lnTo>
                  <a:pt x="1361217" y="271876"/>
                </a:lnTo>
                <a:lnTo>
                  <a:pt x="1361217" y="317971"/>
                </a:lnTo>
                <a:lnTo>
                  <a:pt x="1356786" y="317971"/>
                </a:lnTo>
                <a:lnTo>
                  <a:pt x="1352355" y="317971"/>
                </a:lnTo>
                <a:lnTo>
                  <a:pt x="1334876" y="284738"/>
                </a:lnTo>
                <a:lnTo>
                  <a:pt x="1334876" y="317971"/>
                </a:lnTo>
                <a:lnTo>
                  <a:pt x="1330754" y="317971"/>
                </a:lnTo>
                <a:lnTo>
                  <a:pt x="1326630" y="317971"/>
                </a:lnTo>
                <a:close/>
                <a:moveTo>
                  <a:pt x="1281703" y="271876"/>
                </a:moveTo>
                <a:lnTo>
                  <a:pt x="1286073" y="271876"/>
                </a:lnTo>
                <a:lnTo>
                  <a:pt x="1290504" y="271876"/>
                </a:lnTo>
                <a:lnTo>
                  <a:pt x="1290504" y="289169"/>
                </a:lnTo>
                <a:lnTo>
                  <a:pt x="1307120" y="289169"/>
                </a:lnTo>
                <a:lnTo>
                  <a:pt x="1307120" y="271876"/>
                </a:lnTo>
                <a:lnTo>
                  <a:pt x="1311551" y="271876"/>
                </a:lnTo>
                <a:lnTo>
                  <a:pt x="1315982" y="271876"/>
                </a:lnTo>
                <a:lnTo>
                  <a:pt x="1315982" y="317971"/>
                </a:lnTo>
                <a:lnTo>
                  <a:pt x="1311551" y="317971"/>
                </a:lnTo>
                <a:lnTo>
                  <a:pt x="1307120" y="317971"/>
                </a:lnTo>
                <a:lnTo>
                  <a:pt x="1307120" y="297109"/>
                </a:lnTo>
                <a:lnTo>
                  <a:pt x="1290504" y="297109"/>
                </a:lnTo>
                <a:lnTo>
                  <a:pt x="1290504" y="317971"/>
                </a:lnTo>
                <a:lnTo>
                  <a:pt x="1286134" y="317971"/>
                </a:lnTo>
                <a:lnTo>
                  <a:pt x="1281703" y="317971"/>
                </a:lnTo>
                <a:close/>
                <a:moveTo>
                  <a:pt x="1195174" y="271876"/>
                </a:moveTo>
                <a:lnTo>
                  <a:pt x="1226376" y="271876"/>
                </a:lnTo>
                <a:lnTo>
                  <a:pt x="1226376" y="275937"/>
                </a:lnTo>
                <a:lnTo>
                  <a:pt x="1226376" y="280061"/>
                </a:lnTo>
                <a:lnTo>
                  <a:pt x="1204036" y="280061"/>
                </a:lnTo>
                <a:lnTo>
                  <a:pt x="1204036" y="289846"/>
                </a:lnTo>
                <a:lnTo>
                  <a:pt x="1224776" y="289846"/>
                </a:lnTo>
                <a:lnTo>
                  <a:pt x="1224776" y="293785"/>
                </a:lnTo>
                <a:lnTo>
                  <a:pt x="1224776" y="297785"/>
                </a:lnTo>
                <a:lnTo>
                  <a:pt x="1204036" y="297785"/>
                </a:lnTo>
                <a:lnTo>
                  <a:pt x="1204036" y="309786"/>
                </a:lnTo>
                <a:lnTo>
                  <a:pt x="1227361" y="309786"/>
                </a:lnTo>
                <a:lnTo>
                  <a:pt x="1227361" y="313910"/>
                </a:lnTo>
                <a:lnTo>
                  <a:pt x="1227361" y="317971"/>
                </a:lnTo>
                <a:lnTo>
                  <a:pt x="1195174" y="317971"/>
                </a:lnTo>
                <a:close/>
                <a:moveTo>
                  <a:pt x="1153017" y="271876"/>
                </a:moveTo>
                <a:lnTo>
                  <a:pt x="1187542" y="271876"/>
                </a:lnTo>
                <a:lnTo>
                  <a:pt x="1187542" y="275937"/>
                </a:lnTo>
                <a:lnTo>
                  <a:pt x="1187542" y="280061"/>
                </a:lnTo>
                <a:lnTo>
                  <a:pt x="1174680" y="280061"/>
                </a:lnTo>
                <a:lnTo>
                  <a:pt x="1174680" y="317971"/>
                </a:lnTo>
                <a:lnTo>
                  <a:pt x="1170310" y="317971"/>
                </a:lnTo>
                <a:lnTo>
                  <a:pt x="1165879" y="317971"/>
                </a:lnTo>
                <a:lnTo>
                  <a:pt x="1165879" y="280061"/>
                </a:lnTo>
                <a:lnTo>
                  <a:pt x="1153017" y="280061"/>
                </a:lnTo>
                <a:lnTo>
                  <a:pt x="1153017" y="276000"/>
                </a:lnTo>
                <a:close/>
                <a:moveTo>
                  <a:pt x="1099475" y="271876"/>
                </a:moveTo>
                <a:lnTo>
                  <a:pt x="1129631" y="271876"/>
                </a:lnTo>
                <a:lnTo>
                  <a:pt x="1129631" y="275937"/>
                </a:lnTo>
                <a:lnTo>
                  <a:pt x="1129631" y="280061"/>
                </a:lnTo>
                <a:lnTo>
                  <a:pt x="1108337" y="280061"/>
                </a:lnTo>
                <a:lnTo>
                  <a:pt x="1108337" y="290524"/>
                </a:lnTo>
                <a:lnTo>
                  <a:pt x="1126924" y="290524"/>
                </a:lnTo>
                <a:lnTo>
                  <a:pt x="1126924" y="294524"/>
                </a:lnTo>
                <a:lnTo>
                  <a:pt x="1126924" y="298462"/>
                </a:lnTo>
                <a:lnTo>
                  <a:pt x="1108337" y="298462"/>
                </a:lnTo>
                <a:lnTo>
                  <a:pt x="1108337" y="317971"/>
                </a:lnTo>
                <a:lnTo>
                  <a:pt x="1103906" y="317971"/>
                </a:lnTo>
                <a:lnTo>
                  <a:pt x="1099475" y="317971"/>
                </a:lnTo>
                <a:close/>
                <a:moveTo>
                  <a:pt x="990545" y="271876"/>
                </a:moveTo>
                <a:lnTo>
                  <a:pt x="1021808" y="271876"/>
                </a:lnTo>
                <a:lnTo>
                  <a:pt x="1021808" y="275937"/>
                </a:lnTo>
                <a:lnTo>
                  <a:pt x="1021808" y="280061"/>
                </a:lnTo>
                <a:lnTo>
                  <a:pt x="999407" y="280061"/>
                </a:lnTo>
                <a:lnTo>
                  <a:pt x="999407" y="289846"/>
                </a:lnTo>
                <a:lnTo>
                  <a:pt x="1020147" y="289846"/>
                </a:lnTo>
                <a:lnTo>
                  <a:pt x="1020147" y="293785"/>
                </a:lnTo>
                <a:lnTo>
                  <a:pt x="1020147" y="297785"/>
                </a:lnTo>
                <a:lnTo>
                  <a:pt x="999407" y="297785"/>
                </a:lnTo>
                <a:lnTo>
                  <a:pt x="999407" y="309786"/>
                </a:lnTo>
                <a:lnTo>
                  <a:pt x="1022793" y="309786"/>
                </a:lnTo>
                <a:lnTo>
                  <a:pt x="1022793" y="313910"/>
                </a:lnTo>
                <a:lnTo>
                  <a:pt x="1022793" y="317971"/>
                </a:lnTo>
                <a:lnTo>
                  <a:pt x="990545" y="317971"/>
                </a:lnTo>
                <a:close/>
                <a:moveTo>
                  <a:pt x="948449" y="271876"/>
                </a:moveTo>
                <a:lnTo>
                  <a:pt x="982913" y="271876"/>
                </a:lnTo>
                <a:lnTo>
                  <a:pt x="982913" y="275937"/>
                </a:lnTo>
                <a:lnTo>
                  <a:pt x="982913" y="280061"/>
                </a:lnTo>
                <a:lnTo>
                  <a:pt x="970112" y="280061"/>
                </a:lnTo>
                <a:lnTo>
                  <a:pt x="970112" y="317971"/>
                </a:lnTo>
                <a:lnTo>
                  <a:pt x="965681" y="317971"/>
                </a:lnTo>
                <a:lnTo>
                  <a:pt x="961250" y="317971"/>
                </a:lnTo>
                <a:lnTo>
                  <a:pt x="961250" y="280061"/>
                </a:lnTo>
                <a:lnTo>
                  <a:pt x="948449" y="280061"/>
                </a:lnTo>
                <a:lnTo>
                  <a:pt x="948449" y="276000"/>
                </a:lnTo>
                <a:close/>
                <a:moveTo>
                  <a:pt x="864935" y="271876"/>
                </a:moveTo>
                <a:lnTo>
                  <a:pt x="899399" y="271876"/>
                </a:lnTo>
                <a:lnTo>
                  <a:pt x="899399" y="275937"/>
                </a:lnTo>
                <a:lnTo>
                  <a:pt x="899399" y="280061"/>
                </a:lnTo>
                <a:lnTo>
                  <a:pt x="886598" y="280061"/>
                </a:lnTo>
                <a:lnTo>
                  <a:pt x="886598" y="317971"/>
                </a:lnTo>
                <a:lnTo>
                  <a:pt x="882167" y="317971"/>
                </a:lnTo>
                <a:lnTo>
                  <a:pt x="877736" y="317971"/>
                </a:lnTo>
                <a:lnTo>
                  <a:pt x="877736" y="280061"/>
                </a:lnTo>
                <a:lnTo>
                  <a:pt x="864935" y="280061"/>
                </a:lnTo>
                <a:lnTo>
                  <a:pt x="864935" y="276000"/>
                </a:lnTo>
                <a:close/>
                <a:moveTo>
                  <a:pt x="849057" y="271876"/>
                </a:moveTo>
                <a:lnTo>
                  <a:pt x="853488" y="271876"/>
                </a:lnTo>
                <a:lnTo>
                  <a:pt x="857919" y="271876"/>
                </a:lnTo>
                <a:lnTo>
                  <a:pt x="857919" y="317971"/>
                </a:lnTo>
                <a:lnTo>
                  <a:pt x="853549" y="317971"/>
                </a:lnTo>
                <a:lnTo>
                  <a:pt x="849057" y="317971"/>
                </a:lnTo>
                <a:close/>
                <a:moveTo>
                  <a:pt x="807701" y="271876"/>
                </a:moveTo>
                <a:lnTo>
                  <a:pt x="842165" y="271876"/>
                </a:lnTo>
                <a:lnTo>
                  <a:pt x="842165" y="275937"/>
                </a:lnTo>
                <a:lnTo>
                  <a:pt x="842165" y="280061"/>
                </a:lnTo>
                <a:lnTo>
                  <a:pt x="829364" y="280061"/>
                </a:lnTo>
                <a:lnTo>
                  <a:pt x="829364" y="317971"/>
                </a:lnTo>
                <a:lnTo>
                  <a:pt x="824933" y="317971"/>
                </a:lnTo>
                <a:lnTo>
                  <a:pt x="820502" y="317971"/>
                </a:lnTo>
                <a:lnTo>
                  <a:pt x="820502" y="280061"/>
                </a:lnTo>
                <a:lnTo>
                  <a:pt x="807701" y="280061"/>
                </a:lnTo>
                <a:lnTo>
                  <a:pt x="807701" y="276000"/>
                </a:lnTo>
                <a:close/>
                <a:moveTo>
                  <a:pt x="724064" y="271876"/>
                </a:moveTo>
                <a:lnTo>
                  <a:pt x="728741" y="271876"/>
                </a:lnTo>
                <a:lnTo>
                  <a:pt x="733357" y="271876"/>
                </a:lnTo>
                <a:lnTo>
                  <a:pt x="750404" y="304248"/>
                </a:lnTo>
                <a:lnTo>
                  <a:pt x="750404" y="271876"/>
                </a:lnTo>
                <a:lnTo>
                  <a:pt x="754528" y="271876"/>
                </a:lnTo>
                <a:lnTo>
                  <a:pt x="758713" y="271876"/>
                </a:lnTo>
                <a:lnTo>
                  <a:pt x="758713" y="317971"/>
                </a:lnTo>
                <a:lnTo>
                  <a:pt x="754282" y="317971"/>
                </a:lnTo>
                <a:lnTo>
                  <a:pt x="749851" y="317971"/>
                </a:lnTo>
                <a:lnTo>
                  <a:pt x="732372" y="284738"/>
                </a:lnTo>
                <a:lnTo>
                  <a:pt x="732372" y="317971"/>
                </a:lnTo>
                <a:lnTo>
                  <a:pt x="728249" y="317971"/>
                </a:lnTo>
                <a:lnTo>
                  <a:pt x="724064" y="317971"/>
                </a:lnTo>
                <a:close/>
                <a:moveTo>
                  <a:pt x="705047" y="271876"/>
                </a:moveTo>
                <a:lnTo>
                  <a:pt x="709417" y="271876"/>
                </a:lnTo>
                <a:lnTo>
                  <a:pt x="713910" y="271876"/>
                </a:lnTo>
                <a:lnTo>
                  <a:pt x="713910" y="317971"/>
                </a:lnTo>
                <a:lnTo>
                  <a:pt x="709478" y="317971"/>
                </a:lnTo>
                <a:lnTo>
                  <a:pt x="705047" y="317971"/>
                </a:lnTo>
                <a:close/>
                <a:moveTo>
                  <a:pt x="593162" y="271876"/>
                </a:moveTo>
                <a:lnTo>
                  <a:pt x="597778" y="271876"/>
                </a:lnTo>
                <a:lnTo>
                  <a:pt x="602455" y="271876"/>
                </a:lnTo>
                <a:lnTo>
                  <a:pt x="619441" y="304248"/>
                </a:lnTo>
                <a:lnTo>
                  <a:pt x="619441" y="271876"/>
                </a:lnTo>
                <a:lnTo>
                  <a:pt x="623564" y="271876"/>
                </a:lnTo>
                <a:lnTo>
                  <a:pt x="627749" y="271876"/>
                </a:lnTo>
                <a:lnTo>
                  <a:pt x="627749" y="317971"/>
                </a:lnTo>
                <a:lnTo>
                  <a:pt x="623319" y="317971"/>
                </a:lnTo>
                <a:lnTo>
                  <a:pt x="618887" y="317971"/>
                </a:lnTo>
                <a:lnTo>
                  <a:pt x="601408" y="284738"/>
                </a:lnTo>
                <a:lnTo>
                  <a:pt x="601408" y="317971"/>
                </a:lnTo>
                <a:lnTo>
                  <a:pt x="597286" y="317971"/>
                </a:lnTo>
                <a:lnTo>
                  <a:pt x="593162" y="317971"/>
                </a:lnTo>
                <a:close/>
                <a:moveTo>
                  <a:pt x="574084" y="271876"/>
                </a:moveTo>
                <a:lnTo>
                  <a:pt x="578515" y="271876"/>
                </a:lnTo>
                <a:lnTo>
                  <a:pt x="582947" y="271876"/>
                </a:lnTo>
                <a:lnTo>
                  <a:pt x="582947" y="317971"/>
                </a:lnTo>
                <a:lnTo>
                  <a:pt x="578515" y="317971"/>
                </a:lnTo>
                <a:lnTo>
                  <a:pt x="574084" y="317971"/>
                </a:lnTo>
                <a:close/>
                <a:moveTo>
                  <a:pt x="520049" y="271876"/>
                </a:moveTo>
                <a:lnTo>
                  <a:pt x="524480" y="271876"/>
                </a:lnTo>
                <a:lnTo>
                  <a:pt x="528911" y="271876"/>
                </a:lnTo>
                <a:lnTo>
                  <a:pt x="528911" y="317971"/>
                </a:lnTo>
                <a:lnTo>
                  <a:pt x="524541" y="317971"/>
                </a:lnTo>
                <a:lnTo>
                  <a:pt x="520049" y="317971"/>
                </a:lnTo>
                <a:close/>
                <a:moveTo>
                  <a:pt x="479000" y="271876"/>
                </a:moveTo>
                <a:lnTo>
                  <a:pt x="510202" y="271876"/>
                </a:lnTo>
                <a:lnTo>
                  <a:pt x="510202" y="275937"/>
                </a:lnTo>
                <a:lnTo>
                  <a:pt x="510202" y="280061"/>
                </a:lnTo>
                <a:lnTo>
                  <a:pt x="487862" y="280061"/>
                </a:lnTo>
                <a:lnTo>
                  <a:pt x="487862" y="289846"/>
                </a:lnTo>
                <a:lnTo>
                  <a:pt x="508602" y="289846"/>
                </a:lnTo>
                <a:lnTo>
                  <a:pt x="508602" y="293785"/>
                </a:lnTo>
                <a:lnTo>
                  <a:pt x="508602" y="297785"/>
                </a:lnTo>
                <a:lnTo>
                  <a:pt x="487862" y="297785"/>
                </a:lnTo>
                <a:lnTo>
                  <a:pt x="487862" y="309786"/>
                </a:lnTo>
                <a:lnTo>
                  <a:pt x="511187" y="309786"/>
                </a:lnTo>
                <a:lnTo>
                  <a:pt x="511187" y="313910"/>
                </a:lnTo>
                <a:lnTo>
                  <a:pt x="511187" y="317971"/>
                </a:lnTo>
                <a:lnTo>
                  <a:pt x="479000" y="317971"/>
                </a:lnTo>
                <a:close/>
                <a:moveTo>
                  <a:pt x="554647" y="271788"/>
                </a:moveTo>
                <a:lnTo>
                  <a:pt x="563448" y="271788"/>
                </a:lnTo>
                <a:lnTo>
                  <a:pt x="563448" y="304960"/>
                </a:lnTo>
                <a:cubicBezTo>
                  <a:pt x="563750" y="308806"/>
                  <a:pt x="562510" y="312615"/>
                  <a:pt x="560001" y="315545"/>
                </a:cubicBezTo>
                <a:cubicBezTo>
                  <a:pt x="557250" y="318126"/>
                  <a:pt x="553548" y="319442"/>
                  <a:pt x="549785" y="319177"/>
                </a:cubicBezTo>
                <a:cubicBezTo>
                  <a:pt x="545851" y="319512"/>
                  <a:pt x="541979" y="318040"/>
                  <a:pt x="539261" y="315176"/>
                </a:cubicBezTo>
                <a:cubicBezTo>
                  <a:pt x="536741" y="311597"/>
                  <a:pt x="535624" y="307216"/>
                  <a:pt x="536122" y="302867"/>
                </a:cubicBezTo>
                <a:lnTo>
                  <a:pt x="536122" y="300468"/>
                </a:lnTo>
                <a:lnTo>
                  <a:pt x="544554" y="300468"/>
                </a:lnTo>
                <a:lnTo>
                  <a:pt x="544554" y="303237"/>
                </a:lnTo>
                <a:cubicBezTo>
                  <a:pt x="544354" y="305357"/>
                  <a:pt x="544759" y="307492"/>
                  <a:pt x="545723" y="309391"/>
                </a:cubicBezTo>
                <a:cubicBezTo>
                  <a:pt x="546572" y="310763"/>
                  <a:pt x="548115" y="311547"/>
                  <a:pt x="549723" y="311422"/>
                </a:cubicBezTo>
                <a:cubicBezTo>
                  <a:pt x="551140" y="311561"/>
                  <a:pt x="552536" y="311012"/>
                  <a:pt x="553477" y="309945"/>
                </a:cubicBezTo>
                <a:cubicBezTo>
                  <a:pt x="554360" y="308507"/>
                  <a:pt x="554769" y="306827"/>
                  <a:pt x="554647" y="305145"/>
                </a:cubicBezTo>
                <a:close/>
                <a:moveTo>
                  <a:pt x="433715" y="271788"/>
                </a:moveTo>
                <a:lnTo>
                  <a:pt x="454455" y="271788"/>
                </a:lnTo>
                <a:cubicBezTo>
                  <a:pt x="457927" y="271582"/>
                  <a:pt x="461350" y="272680"/>
                  <a:pt x="464056" y="274865"/>
                </a:cubicBezTo>
                <a:cubicBezTo>
                  <a:pt x="466454" y="277068"/>
                  <a:pt x="467741" y="280229"/>
                  <a:pt x="467564" y="283481"/>
                </a:cubicBezTo>
                <a:cubicBezTo>
                  <a:pt x="467785" y="286850"/>
                  <a:pt x="466307" y="290107"/>
                  <a:pt x="463625" y="292158"/>
                </a:cubicBezTo>
                <a:cubicBezTo>
                  <a:pt x="463213" y="292549"/>
                  <a:pt x="462734" y="292862"/>
                  <a:pt x="462210" y="293081"/>
                </a:cubicBezTo>
                <a:cubicBezTo>
                  <a:pt x="463178" y="293469"/>
                  <a:pt x="464089" y="293986"/>
                  <a:pt x="464918" y="294620"/>
                </a:cubicBezTo>
                <a:cubicBezTo>
                  <a:pt x="467658" y="296717"/>
                  <a:pt x="469180" y="300037"/>
                  <a:pt x="468979" y="303482"/>
                </a:cubicBezTo>
                <a:cubicBezTo>
                  <a:pt x="469259" y="307474"/>
                  <a:pt x="467774" y="311388"/>
                  <a:pt x="464918" y="314191"/>
                </a:cubicBezTo>
                <a:cubicBezTo>
                  <a:pt x="461611" y="316871"/>
                  <a:pt x="457408" y="318191"/>
                  <a:pt x="453163" y="317883"/>
                </a:cubicBezTo>
                <a:lnTo>
                  <a:pt x="433900" y="317883"/>
                </a:lnTo>
                <a:close/>
                <a:moveTo>
                  <a:pt x="906364" y="271726"/>
                </a:moveTo>
                <a:lnTo>
                  <a:pt x="915226" y="271726"/>
                </a:lnTo>
                <a:lnTo>
                  <a:pt x="915226" y="300775"/>
                </a:lnTo>
                <a:cubicBezTo>
                  <a:pt x="915048" y="303424"/>
                  <a:pt x="915787" y="306053"/>
                  <a:pt x="917318" y="308221"/>
                </a:cubicBezTo>
                <a:cubicBezTo>
                  <a:pt x="918883" y="309944"/>
                  <a:pt x="921152" y="310852"/>
                  <a:pt x="923473" y="310683"/>
                </a:cubicBezTo>
                <a:cubicBezTo>
                  <a:pt x="925760" y="310872"/>
                  <a:pt x="928014" y="310039"/>
                  <a:pt x="929627" y="308406"/>
                </a:cubicBezTo>
                <a:cubicBezTo>
                  <a:pt x="931121" y="306157"/>
                  <a:pt x="931794" y="303462"/>
                  <a:pt x="931535" y="300775"/>
                </a:cubicBezTo>
                <a:lnTo>
                  <a:pt x="931535" y="271726"/>
                </a:lnTo>
                <a:lnTo>
                  <a:pt x="940643" y="271726"/>
                </a:lnTo>
                <a:lnTo>
                  <a:pt x="940643" y="300467"/>
                </a:lnTo>
                <a:cubicBezTo>
                  <a:pt x="941114" y="305556"/>
                  <a:pt x="939690" y="310641"/>
                  <a:pt x="936643" y="314745"/>
                </a:cubicBezTo>
                <a:cubicBezTo>
                  <a:pt x="933074" y="317966"/>
                  <a:pt x="928322" y="319550"/>
                  <a:pt x="923534" y="319115"/>
                </a:cubicBezTo>
                <a:cubicBezTo>
                  <a:pt x="918777" y="319486"/>
                  <a:pt x="914083" y="317832"/>
                  <a:pt x="910610" y="314560"/>
                </a:cubicBezTo>
                <a:cubicBezTo>
                  <a:pt x="907524" y="310537"/>
                  <a:pt x="906014" y="305525"/>
                  <a:pt x="906364" y="300467"/>
                </a:cubicBezTo>
                <a:close/>
                <a:moveTo>
                  <a:pt x="1476033" y="270710"/>
                </a:moveTo>
                <a:cubicBezTo>
                  <a:pt x="1481129" y="270426"/>
                  <a:pt x="1486332" y="272086"/>
                  <a:pt x="1490437" y="275756"/>
                </a:cubicBezTo>
                <a:cubicBezTo>
                  <a:pt x="1490988" y="276251"/>
                  <a:pt x="1491512" y="276775"/>
                  <a:pt x="1492006" y="277326"/>
                </a:cubicBezTo>
                <a:cubicBezTo>
                  <a:pt x="1495940" y="282438"/>
                  <a:pt x="1497906" y="288794"/>
                  <a:pt x="1497545" y="295235"/>
                </a:cubicBezTo>
                <a:cubicBezTo>
                  <a:pt x="1497894" y="301561"/>
                  <a:pt x="1495925" y="307797"/>
                  <a:pt x="1492006" y="312775"/>
                </a:cubicBezTo>
                <a:cubicBezTo>
                  <a:pt x="1484462" y="320983"/>
                  <a:pt x="1471692" y="321522"/>
                  <a:pt x="1463483" y="313978"/>
                </a:cubicBezTo>
                <a:cubicBezTo>
                  <a:pt x="1463066" y="313594"/>
                  <a:pt x="1462664" y="313193"/>
                  <a:pt x="1462280" y="312775"/>
                </a:cubicBezTo>
                <a:cubicBezTo>
                  <a:pt x="1458362" y="307797"/>
                  <a:pt x="1456392" y="301561"/>
                  <a:pt x="1456741" y="295235"/>
                </a:cubicBezTo>
                <a:cubicBezTo>
                  <a:pt x="1456380" y="288794"/>
                  <a:pt x="1458345" y="282438"/>
                  <a:pt x="1462280" y="277326"/>
                </a:cubicBezTo>
                <a:cubicBezTo>
                  <a:pt x="1465951" y="273222"/>
                  <a:pt x="1470938" y="270994"/>
                  <a:pt x="1476033" y="270710"/>
                </a:cubicBezTo>
                <a:close/>
                <a:moveTo>
                  <a:pt x="1389247" y="270706"/>
                </a:moveTo>
                <a:cubicBezTo>
                  <a:pt x="1394358" y="270427"/>
                  <a:pt x="1399576" y="272098"/>
                  <a:pt x="1403689" y="275784"/>
                </a:cubicBezTo>
                <a:cubicBezTo>
                  <a:pt x="1404231" y="276270"/>
                  <a:pt x="1404745" y="276785"/>
                  <a:pt x="1405231" y="277327"/>
                </a:cubicBezTo>
                <a:cubicBezTo>
                  <a:pt x="1409149" y="282445"/>
                  <a:pt x="1411093" y="288802"/>
                  <a:pt x="1410709" y="295236"/>
                </a:cubicBezTo>
                <a:cubicBezTo>
                  <a:pt x="1411076" y="301554"/>
                  <a:pt x="1409129" y="307789"/>
                  <a:pt x="1405231" y="312776"/>
                </a:cubicBezTo>
                <a:cubicBezTo>
                  <a:pt x="1397656" y="321001"/>
                  <a:pt x="1384847" y="321528"/>
                  <a:pt x="1376621" y="313952"/>
                </a:cubicBezTo>
                <a:cubicBezTo>
                  <a:pt x="1376213" y="313576"/>
                  <a:pt x="1375821" y="313184"/>
                  <a:pt x="1375445" y="312776"/>
                </a:cubicBezTo>
                <a:lnTo>
                  <a:pt x="1375444" y="312776"/>
                </a:lnTo>
                <a:cubicBezTo>
                  <a:pt x="1371572" y="307776"/>
                  <a:pt x="1369628" y="301550"/>
                  <a:pt x="1369967" y="295236"/>
                </a:cubicBezTo>
                <a:cubicBezTo>
                  <a:pt x="1369615" y="288806"/>
                  <a:pt x="1371556" y="282460"/>
                  <a:pt x="1375444" y="277327"/>
                </a:cubicBezTo>
                <a:cubicBezTo>
                  <a:pt x="1379131" y="273214"/>
                  <a:pt x="1384136" y="270985"/>
                  <a:pt x="1389247" y="270706"/>
                </a:cubicBezTo>
                <a:close/>
                <a:moveTo>
                  <a:pt x="1068301" y="270706"/>
                </a:moveTo>
                <a:cubicBezTo>
                  <a:pt x="1073412" y="270427"/>
                  <a:pt x="1078630" y="272098"/>
                  <a:pt x="1082743" y="275784"/>
                </a:cubicBezTo>
                <a:cubicBezTo>
                  <a:pt x="1083285" y="276270"/>
                  <a:pt x="1083799" y="276785"/>
                  <a:pt x="1084285" y="277327"/>
                </a:cubicBezTo>
                <a:cubicBezTo>
                  <a:pt x="1088203" y="282445"/>
                  <a:pt x="1090147" y="288802"/>
                  <a:pt x="1089763" y="295236"/>
                </a:cubicBezTo>
                <a:cubicBezTo>
                  <a:pt x="1090130" y="301554"/>
                  <a:pt x="1088183" y="307789"/>
                  <a:pt x="1084285" y="312776"/>
                </a:cubicBezTo>
                <a:cubicBezTo>
                  <a:pt x="1076710" y="321001"/>
                  <a:pt x="1063901" y="321528"/>
                  <a:pt x="1055675" y="313952"/>
                </a:cubicBezTo>
                <a:cubicBezTo>
                  <a:pt x="1055267" y="313576"/>
                  <a:pt x="1054875" y="313184"/>
                  <a:pt x="1054499" y="312776"/>
                </a:cubicBezTo>
                <a:lnTo>
                  <a:pt x="1054498" y="312776"/>
                </a:lnTo>
                <a:cubicBezTo>
                  <a:pt x="1050626" y="307776"/>
                  <a:pt x="1048682" y="301550"/>
                  <a:pt x="1049021" y="295236"/>
                </a:cubicBezTo>
                <a:cubicBezTo>
                  <a:pt x="1048669" y="288806"/>
                  <a:pt x="1050610" y="282460"/>
                  <a:pt x="1054498" y="277327"/>
                </a:cubicBezTo>
                <a:cubicBezTo>
                  <a:pt x="1058185" y="273214"/>
                  <a:pt x="1063190" y="270985"/>
                  <a:pt x="1068301" y="270706"/>
                </a:cubicBezTo>
                <a:close/>
                <a:moveTo>
                  <a:pt x="1525855" y="270680"/>
                </a:moveTo>
                <a:cubicBezTo>
                  <a:pt x="1530470" y="270470"/>
                  <a:pt x="1535002" y="271959"/>
                  <a:pt x="1538594" y="274864"/>
                </a:cubicBezTo>
                <a:cubicBezTo>
                  <a:pt x="1541960" y="277720"/>
                  <a:pt x="1544061" y="281790"/>
                  <a:pt x="1544441" y="286188"/>
                </a:cubicBezTo>
                <a:lnTo>
                  <a:pt x="1535764" y="286188"/>
                </a:lnTo>
                <a:cubicBezTo>
                  <a:pt x="1535456" y="284096"/>
                  <a:pt x="1534326" y="282213"/>
                  <a:pt x="1532625" y="280957"/>
                </a:cubicBezTo>
                <a:cubicBezTo>
                  <a:pt x="1530918" y="279475"/>
                  <a:pt x="1528731" y="278666"/>
                  <a:pt x="1526471" y="278680"/>
                </a:cubicBezTo>
                <a:cubicBezTo>
                  <a:pt x="1522923" y="278507"/>
                  <a:pt x="1519525" y="280125"/>
                  <a:pt x="1517423" y="282988"/>
                </a:cubicBezTo>
                <a:cubicBezTo>
                  <a:pt x="1513162" y="290421"/>
                  <a:pt x="1513162" y="299557"/>
                  <a:pt x="1517423" y="306989"/>
                </a:cubicBezTo>
                <a:cubicBezTo>
                  <a:pt x="1519625" y="309777"/>
                  <a:pt x="1523047" y="311316"/>
                  <a:pt x="1526594" y="311113"/>
                </a:cubicBezTo>
                <a:cubicBezTo>
                  <a:pt x="1529843" y="311231"/>
                  <a:pt x="1532903" y="309583"/>
                  <a:pt x="1534594" y="306805"/>
                </a:cubicBezTo>
                <a:cubicBezTo>
                  <a:pt x="1535727" y="305084"/>
                  <a:pt x="1536521" y="303163"/>
                  <a:pt x="1536933" y="301143"/>
                </a:cubicBezTo>
                <a:lnTo>
                  <a:pt x="1526963" y="301143"/>
                </a:lnTo>
                <a:lnTo>
                  <a:pt x="1526963" y="293205"/>
                </a:lnTo>
                <a:lnTo>
                  <a:pt x="1544749" y="293205"/>
                </a:lnTo>
                <a:lnTo>
                  <a:pt x="1544749" y="317822"/>
                </a:lnTo>
                <a:lnTo>
                  <a:pt x="1538594" y="317822"/>
                </a:lnTo>
                <a:lnTo>
                  <a:pt x="1537733" y="311667"/>
                </a:lnTo>
                <a:lnTo>
                  <a:pt x="1537610" y="312775"/>
                </a:lnTo>
                <a:cubicBezTo>
                  <a:pt x="1534952" y="316977"/>
                  <a:pt x="1530270" y="319458"/>
                  <a:pt x="1525301" y="319299"/>
                </a:cubicBezTo>
                <a:lnTo>
                  <a:pt x="1525301" y="318929"/>
                </a:lnTo>
                <a:cubicBezTo>
                  <a:pt x="1519698" y="319229"/>
                  <a:pt x="1514263" y="316964"/>
                  <a:pt x="1510531" y="312775"/>
                </a:cubicBezTo>
                <a:cubicBezTo>
                  <a:pt x="1503041" y="302146"/>
                  <a:pt x="1503041" y="287955"/>
                  <a:pt x="1510531" y="277326"/>
                </a:cubicBezTo>
                <a:cubicBezTo>
                  <a:pt x="1514351" y="272881"/>
                  <a:pt x="1519998" y="270432"/>
                  <a:pt x="1525855" y="270680"/>
                </a:cubicBezTo>
                <a:close/>
                <a:moveTo>
                  <a:pt x="1254881" y="270557"/>
                </a:moveTo>
                <a:cubicBezTo>
                  <a:pt x="1259394" y="270441"/>
                  <a:pt x="1263786" y="272023"/>
                  <a:pt x="1267190" y="274989"/>
                </a:cubicBezTo>
                <a:cubicBezTo>
                  <a:pt x="1270681" y="278069"/>
                  <a:pt x="1272880" y="282356"/>
                  <a:pt x="1273344" y="286989"/>
                </a:cubicBezTo>
                <a:lnTo>
                  <a:pt x="1264482" y="286989"/>
                </a:lnTo>
                <a:cubicBezTo>
                  <a:pt x="1264333" y="284632"/>
                  <a:pt x="1263273" y="282425"/>
                  <a:pt x="1261528" y="280835"/>
                </a:cubicBezTo>
                <a:cubicBezTo>
                  <a:pt x="1259805" y="279389"/>
                  <a:pt x="1257623" y="278604"/>
                  <a:pt x="1255374" y="278619"/>
                </a:cubicBezTo>
                <a:cubicBezTo>
                  <a:pt x="1252201" y="278553"/>
                  <a:pt x="1249239" y="280198"/>
                  <a:pt x="1247619" y="282927"/>
                </a:cubicBezTo>
                <a:cubicBezTo>
                  <a:pt x="1245581" y="286541"/>
                  <a:pt x="1244620" y="290663"/>
                  <a:pt x="1244849" y="294805"/>
                </a:cubicBezTo>
                <a:cubicBezTo>
                  <a:pt x="1244623" y="298849"/>
                  <a:pt x="1245586" y="302872"/>
                  <a:pt x="1247619" y="306375"/>
                </a:cubicBezTo>
                <a:cubicBezTo>
                  <a:pt x="1250548" y="310714"/>
                  <a:pt x="1256439" y="311856"/>
                  <a:pt x="1260777" y="308928"/>
                </a:cubicBezTo>
                <a:cubicBezTo>
                  <a:pt x="1261149" y="308677"/>
                  <a:pt x="1261503" y="308399"/>
                  <a:pt x="1261835" y="308098"/>
                </a:cubicBezTo>
                <a:cubicBezTo>
                  <a:pt x="1263575" y="306326"/>
                  <a:pt x="1264623" y="303990"/>
                  <a:pt x="1264789" y="301513"/>
                </a:cubicBezTo>
                <a:lnTo>
                  <a:pt x="1272975" y="301759"/>
                </a:lnTo>
                <a:cubicBezTo>
                  <a:pt x="1272668" y="306552"/>
                  <a:pt x="1270608" y="311065"/>
                  <a:pt x="1267190" y="314437"/>
                </a:cubicBezTo>
                <a:cubicBezTo>
                  <a:pt x="1263864" y="317564"/>
                  <a:pt x="1259445" y="319264"/>
                  <a:pt x="1254881" y="319176"/>
                </a:cubicBezTo>
                <a:cubicBezTo>
                  <a:pt x="1249372" y="319401"/>
                  <a:pt x="1244087" y="316977"/>
                  <a:pt x="1240665" y="312653"/>
                </a:cubicBezTo>
                <a:cubicBezTo>
                  <a:pt x="1236907" y="307603"/>
                  <a:pt x="1235034" y="301398"/>
                  <a:pt x="1235372" y="295113"/>
                </a:cubicBezTo>
                <a:cubicBezTo>
                  <a:pt x="1235020" y="288711"/>
                  <a:pt x="1236890" y="282385"/>
                  <a:pt x="1240665" y="277204"/>
                </a:cubicBezTo>
                <a:cubicBezTo>
                  <a:pt x="1244055" y="272825"/>
                  <a:pt x="1249348" y="270351"/>
                  <a:pt x="1254881" y="270557"/>
                </a:cubicBezTo>
                <a:close/>
                <a:moveTo>
                  <a:pt x="784755" y="270557"/>
                </a:moveTo>
                <a:cubicBezTo>
                  <a:pt x="789010" y="270370"/>
                  <a:pt x="793173" y="271824"/>
                  <a:pt x="796387" y="274619"/>
                </a:cubicBezTo>
                <a:cubicBezTo>
                  <a:pt x="799425" y="277492"/>
                  <a:pt x="801196" y="281455"/>
                  <a:pt x="801311" y="285635"/>
                </a:cubicBezTo>
                <a:lnTo>
                  <a:pt x="792325" y="285635"/>
                </a:lnTo>
                <a:cubicBezTo>
                  <a:pt x="792256" y="283586"/>
                  <a:pt x="791289" y="281672"/>
                  <a:pt x="789678" y="280403"/>
                </a:cubicBezTo>
                <a:cubicBezTo>
                  <a:pt x="787904" y="279087"/>
                  <a:pt x="785733" y="278414"/>
                  <a:pt x="783524" y="278496"/>
                </a:cubicBezTo>
                <a:cubicBezTo>
                  <a:pt x="781643" y="278364"/>
                  <a:pt x="779779" y="278934"/>
                  <a:pt x="778293" y="280096"/>
                </a:cubicBezTo>
                <a:cubicBezTo>
                  <a:pt x="776988" y="281212"/>
                  <a:pt x="776282" y="282875"/>
                  <a:pt x="776385" y="284588"/>
                </a:cubicBezTo>
                <a:cubicBezTo>
                  <a:pt x="776382" y="285943"/>
                  <a:pt x="777144" y="287182"/>
                  <a:pt x="778354" y="287789"/>
                </a:cubicBezTo>
                <a:cubicBezTo>
                  <a:pt x="781026" y="289010"/>
                  <a:pt x="783837" y="289899"/>
                  <a:pt x="786724" y="290435"/>
                </a:cubicBezTo>
                <a:cubicBezTo>
                  <a:pt x="791172" y="291217"/>
                  <a:pt x="795383" y="293007"/>
                  <a:pt x="799033" y="295666"/>
                </a:cubicBezTo>
                <a:cubicBezTo>
                  <a:pt x="801316" y="298220"/>
                  <a:pt x="802431" y="301610"/>
                  <a:pt x="802111" y="305020"/>
                </a:cubicBezTo>
                <a:cubicBezTo>
                  <a:pt x="802328" y="309023"/>
                  <a:pt x="800582" y="312881"/>
                  <a:pt x="797433" y="315360"/>
                </a:cubicBezTo>
                <a:cubicBezTo>
                  <a:pt x="793755" y="318066"/>
                  <a:pt x="789253" y="319414"/>
                  <a:pt x="784694" y="319176"/>
                </a:cubicBezTo>
                <a:cubicBezTo>
                  <a:pt x="780230" y="319388"/>
                  <a:pt x="775845" y="317941"/>
                  <a:pt x="772385" y="315114"/>
                </a:cubicBezTo>
                <a:cubicBezTo>
                  <a:pt x="769247" y="312112"/>
                  <a:pt x="767488" y="307947"/>
                  <a:pt x="767523" y="303605"/>
                </a:cubicBezTo>
                <a:lnTo>
                  <a:pt x="776078" y="303605"/>
                </a:lnTo>
                <a:cubicBezTo>
                  <a:pt x="776032" y="305762"/>
                  <a:pt x="776931" y="307830"/>
                  <a:pt x="778539" y="309267"/>
                </a:cubicBezTo>
                <a:cubicBezTo>
                  <a:pt x="780306" y="310606"/>
                  <a:pt x="782477" y="311301"/>
                  <a:pt x="784694" y="311237"/>
                </a:cubicBezTo>
                <a:cubicBezTo>
                  <a:pt x="787002" y="311360"/>
                  <a:pt x="789301" y="310848"/>
                  <a:pt x="791340" y="309760"/>
                </a:cubicBezTo>
                <a:cubicBezTo>
                  <a:pt x="792824" y="308917"/>
                  <a:pt x="793741" y="307343"/>
                  <a:pt x="793741" y="305636"/>
                </a:cubicBezTo>
                <a:cubicBezTo>
                  <a:pt x="793840" y="304139"/>
                  <a:pt x="793195" y="302689"/>
                  <a:pt x="792017" y="301759"/>
                </a:cubicBezTo>
                <a:cubicBezTo>
                  <a:pt x="789773" y="300524"/>
                  <a:pt x="787340" y="299671"/>
                  <a:pt x="784816" y="299236"/>
                </a:cubicBezTo>
                <a:cubicBezTo>
                  <a:pt x="780007" y="298418"/>
                  <a:pt x="775419" y="296616"/>
                  <a:pt x="771339" y="293943"/>
                </a:cubicBezTo>
                <a:cubicBezTo>
                  <a:pt x="768941" y="291670"/>
                  <a:pt x="767697" y="288436"/>
                  <a:pt x="767954" y="285143"/>
                </a:cubicBezTo>
                <a:cubicBezTo>
                  <a:pt x="767750" y="281094"/>
                  <a:pt x="769404" y="277174"/>
                  <a:pt x="772446" y="274495"/>
                </a:cubicBezTo>
                <a:cubicBezTo>
                  <a:pt x="775895" y="271658"/>
                  <a:pt x="780300" y="270249"/>
                  <a:pt x="784755" y="270557"/>
                </a:cubicBezTo>
                <a:close/>
                <a:moveTo>
                  <a:pt x="655446" y="270387"/>
                </a:moveTo>
                <a:cubicBezTo>
                  <a:pt x="660453" y="269947"/>
                  <a:pt x="665615" y="271287"/>
                  <a:pt x="669916" y="274496"/>
                </a:cubicBezTo>
                <a:cubicBezTo>
                  <a:pt x="673304" y="277335"/>
                  <a:pt x="675410" y="281414"/>
                  <a:pt x="675763" y="285819"/>
                </a:cubicBezTo>
                <a:lnTo>
                  <a:pt x="666901" y="285819"/>
                </a:lnTo>
                <a:cubicBezTo>
                  <a:pt x="666649" y="283723"/>
                  <a:pt x="665534" y="281826"/>
                  <a:pt x="663823" y="280588"/>
                </a:cubicBezTo>
                <a:cubicBezTo>
                  <a:pt x="662118" y="279106"/>
                  <a:pt x="659929" y="278297"/>
                  <a:pt x="657669" y="278311"/>
                </a:cubicBezTo>
                <a:cubicBezTo>
                  <a:pt x="654129" y="278171"/>
                  <a:pt x="650746" y="279782"/>
                  <a:pt x="648623" y="282619"/>
                </a:cubicBezTo>
                <a:cubicBezTo>
                  <a:pt x="646219" y="286255"/>
                  <a:pt x="645074" y="290579"/>
                  <a:pt x="645361" y="294928"/>
                </a:cubicBezTo>
                <a:cubicBezTo>
                  <a:pt x="645074" y="299144"/>
                  <a:pt x="646176" y="303337"/>
                  <a:pt x="648499" y="306867"/>
                </a:cubicBezTo>
                <a:cubicBezTo>
                  <a:pt x="650708" y="309645"/>
                  <a:pt x="654125" y="311183"/>
                  <a:pt x="657669" y="310990"/>
                </a:cubicBezTo>
                <a:cubicBezTo>
                  <a:pt x="660913" y="311082"/>
                  <a:pt x="663961" y="309441"/>
                  <a:pt x="665670" y="306682"/>
                </a:cubicBezTo>
                <a:cubicBezTo>
                  <a:pt x="666778" y="304948"/>
                  <a:pt x="667570" y="303031"/>
                  <a:pt x="668008" y="301020"/>
                </a:cubicBezTo>
                <a:lnTo>
                  <a:pt x="658039" y="301020"/>
                </a:lnTo>
                <a:lnTo>
                  <a:pt x="658039" y="293081"/>
                </a:lnTo>
                <a:lnTo>
                  <a:pt x="676009" y="293081"/>
                </a:lnTo>
                <a:lnTo>
                  <a:pt x="676009" y="317698"/>
                </a:lnTo>
                <a:lnTo>
                  <a:pt x="669855" y="317698"/>
                </a:lnTo>
                <a:lnTo>
                  <a:pt x="668993" y="311544"/>
                </a:lnTo>
                <a:lnTo>
                  <a:pt x="668501" y="312282"/>
                </a:lnTo>
                <a:lnTo>
                  <a:pt x="656263" y="318769"/>
                </a:lnTo>
                <a:lnTo>
                  <a:pt x="641914" y="312406"/>
                </a:lnTo>
                <a:cubicBezTo>
                  <a:pt x="634533" y="301742"/>
                  <a:pt x="634533" y="287621"/>
                  <a:pt x="641914" y="276957"/>
                </a:cubicBezTo>
                <a:cubicBezTo>
                  <a:pt x="645590" y="273047"/>
                  <a:pt x="650440" y="270828"/>
                  <a:pt x="655446" y="270387"/>
                </a:cubicBezTo>
                <a:close/>
                <a:moveTo>
                  <a:pt x="289910" y="270245"/>
                </a:moveTo>
                <a:lnTo>
                  <a:pt x="288798" y="271498"/>
                </a:lnTo>
                <a:lnTo>
                  <a:pt x="287669" y="272734"/>
                </a:lnTo>
                <a:lnTo>
                  <a:pt x="292523" y="277112"/>
                </a:lnTo>
                <a:lnTo>
                  <a:pt x="288339" y="281772"/>
                </a:lnTo>
                <a:lnTo>
                  <a:pt x="283485" y="277394"/>
                </a:lnTo>
                <a:lnTo>
                  <a:pt x="282355" y="278648"/>
                </a:lnTo>
                <a:lnTo>
                  <a:pt x="281243" y="279883"/>
                </a:lnTo>
                <a:lnTo>
                  <a:pt x="294165" y="291587"/>
                </a:lnTo>
                <a:lnTo>
                  <a:pt x="295277" y="290334"/>
                </a:lnTo>
                <a:lnTo>
                  <a:pt x="296407" y="289098"/>
                </a:lnTo>
                <a:lnTo>
                  <a:pt x="290528" y="283802"/>
                </a:lnTo>
                <a:lnTo>
                  <a:pt x="294730" y="279142"/>
                </a:lnTo>
                <a:lnTo>
                  <a:pt x="300590" y="284438"/>
                </a:lnTo>
                <a:lnTo>
                  <a:pt x="301720" y="283184"/>
                </a:lnTo>
                <a:lnTo>
                  <a:pt x="302868" y="281913"/>
                </a:lnTo>
                <a:close/>
                <a:moveTo>
                  <a:pt x="178929" y="261525"/>
                </a:moveTo>
                <a:cubicBezTo>
                  <a:pt x="179315" y="262099"/>
                  <a:pt x="179746" y="262643"/>
                  <a:pt x="180218" y="263149"/>
                </a:cubicBezTo>
                <a:cubicBezTo>
                  <a:pt x="180765" y="263697"/>
                  <a:pt x="181577" y="264191"/>
                  <a:pt x="181630" y="264509"/>
                </a:cubicBezTo>
                <a:cubicBezTo>
                  <a:pt x="181683" y="264826"/>
                  <a:pt x="181241" y="264932"/>
                  <a:pt x="181241" y="264932"/>
                </a:cubicBezTo>
                <a:lnTo>
                  <a:pt x="181241" y="275806"/>
                </a:lnTo>
                <a:cubicBezTo>
                  <a:pt x="181241" y="275806"/>
                  <a:pt x="185372" y="275736"/>
                  <a:pt x="186714" y="276760"/>
                </a:cubicBezTo>
                <a:cubicBezTo>
                  <a:pt x="188055" y="277783"/>
                  <a:pt x="190368" y="278648"/>
                  <a:pt x="190968" y="279355"/>
                </a:cubicBezTo>
                <a:cubicBezTo>
                  <a:pt x="191568" y="280061"/>
                  <a:pt x="194075" y="280219"/>
                  <a:pt x="195099" y="280502"/>
                </a:cubicBezTo>
                <a:cubicBezTo>
                  <a:pt x="196123" y="280784"/>
                  <a:pt x="196617" y="282108"/>
                  <a:pt x="197199" y="282550"/>
                </a:cubicBezTo>
                <a:cubicBezTo>
                  <a:pt x="197782" y="282991"/>
                  <a:pt x="198682" y="282497"/>
                  <a:pt x="199547" y="282761"/>
                </a:cubicBezTo>
                <a:cubicBezTo>
                  <a:pt x="200412" y="283026"/>
                  <a:pt x="201877" y="284756"/>
                  <a:pt x="202831" y="285215"/>
                </a:cubicBezTo>
                <a:cubicBezTo>
                  <a:pt x="203784" y="285674"/>
                  <a:pt x="204949" y="285762"/>
                  <a:pt x="205373" y="286786"/>
                </a:cubicBezTo>
                <a:cubicBezTo>
                  <a:pt x="205796" y="287810"/>
                  <a:pt x="205549" y="288375"/>
                  <a:pt x="206644" y="288375"/>
                </a:cubicBezTo>
                <a:cubicBezTo>
                  <a:pt x="207533" y="288338"/>
                  <a:pt x="208395" y="288684"/>
                  <a:pt x="209009" y="289328"/>
                </a:cubicBezTo>
                <a:cubicBezTo>
                  <a:pt x="209380" y="289646"/>
                  <a:pt x="210580" y="289258"/>
                  <a:pt x="211692" y="289646"/>
                </a:cubicBezTo>
                <a:cubicBezTo>
                  <a:pt x="212257" y="289805"/>
                  <a:pt x="214093" y="290740"/>
                  <a:pt x="215223" y="291058"/>
                </a:cubicBezTo>
                <a:cubicBezTo>
                  <a:pt x="217015" y="291830"/>
                  <a:pt x="218725" y="292783"/>
                  <a:pt x="220324" y="293900"/>
                </a:cubicBezTo>
                <a:cubicBezTo>
                  <a:pt x="223673" y="294130"/>
                  <a:pt x="226990" y="294691"/>
                  <a:pt x="230228" y="295577"/>
                </a:cubicBezTo>
                <a:lnTo>
                  <a:pt x="128989" y="295683"/>
                </a:lnTo>
                <a:cubicBezTo>
                  <a:pt x="128989" y="295683"/>
                  <a:pt x="132255" y="295030"/>
                  <a:pt x="141081" y="294271"/>
                </a:cubicBezTo>
                <a:cubicBezTo>
                  <a:pt x="142637" y="292977"/>
                  <a:pt x="144439" y="292010"/>
                  <a:pt x="146377" y="291429"/>
                </a:cubicBezTo>
                <a:cubicBezTo>
                  <a:pt x="147013" y="291376"/>
                  <a:pt x="148972" y="289116"/>
                  <a:pt x="149219" y="288746"/>
                </a:cubicBezTo>
                <a:cubicBezTo>
                  <a:pt x="149466" y="288375"/>
                  <a:pt x="151585" y="288657"/>
                  <a:pt x="152061" y="287316"/>
                </a:cubicBezTo>
                <a:cubicBezTo>
                  <a:pt x="152538" y="285974"/>
                  <a:pt x="153862" y="286151"/>
                  <a:pt x="154603" y="285886"/>
                </a:cubicBezTo>
                <a:cubicBezTo>
                  <a:pt x="155345" y="285621"/>
                  <a:pt x="155451" y="283750"/>
                  <a:pt x="156810" y="283044"/>
                </a:cubicBezTo>
                <a:cubicBezTo>
                  <a:pt x="157428" y="282726"/>
                  <a:pt x="158999" y="282214"/>
                  <a:pt x="160129" y="281773"/>
                </a:cubicBezTo>
                <a:cubicBezTo>
                  <a:pt x="161259" y="281332"/>
                  <a:pt x="162459" y="279690"/>
                  <a:pt x="163289" y="279566"/>
                </a:cubicBezTo>
                <a:cubicBezTo>
                  <a:pt x="164724" y="279496"/>
                  <a:pt x="166127" y="279116"/>
                  <a:pt x="167402" y="278454"/>
                </a:cubicBezTo>
                <a:cubicBezTo>
                  <a:pt x="168602" y="277642"/>
                  <a:pt x="169997" y="276848"/>
                  <a:pt x="171038" y="276248"/>
                </a:cubicBezTo>
                <a:cubicBezTo>
                  <a:pt x="172080" y="275647"/>
                  <a:pt x="176811" y="275965"/>
                  <a:pt x="176811" y="275965"/>
                </a:cubicBezTo>
                <a:lnTo>
                  <a:pt x="176811" y="265162"/>
                </a:lnTo>
                <a:lnTo>
                  <a:pt x="176281" y="264668"/>
                </a:lnTo>
                <a:cubicBezTo>
                  <a:pt x="176051" y="264456"/>
                  <a:pt x="177022" y="263802"/>
                  <a:pt x="177676" y="263149"/>
                </a:cubicBezTo>
                <a:cubicBezTo>
                  <a:pt x="178149" y="262653"/>
                  <a:pt x="178569" y="262110"/>
                  <a:pt x="178929" y="261525"/>
                </a:cubicBezTo>
                <a:close/>
                <a:moveTo>
                  <a:pt x="300573" y="255664"/>
                </a:moveTo>
                <a:lnTo>
                  <a:pt x="299672" y="256953"/>
                </a:lnTo>
                <a:lnTo>
                  <a:pt x="298772" y="258241"/>
                </a:lnTo>
                <a:lnTo>
                  <a:pt x="308799" y="265302"/>
                </a:lnTo>
                <a:lnTo>
                  <a:pt x="295083" y="263537"/>
                </a:lnTo>
                <a:lnTo>
                  <a:pt x="294077" y="264984"/>
                </a:lnTo>
                <a:lnTo>
                  <a:pt x="293070" y="266414"/>
                </a:lnTo>
                <a:lnTo>
                  <a:pt x="307351" y="276423"/>
                </a:lnTo>
                <a:lnTo>
                  <a:pt x="308252" y="275135"/>
                </a:lnTo>
                <a:lnTo>
                  <a:pt x="309134" y="273846"/>
                </a:lnTo>
                <a:lnTo>
                  <a:pt x="298843" y="266644"/>
                </a:lnTo>
                <a:lnTo>
                  <a:pt x="312965" y="268409"/>
                </a:lnTo>
                <a:lnTo>
                  <a:pt x="313936" y="267032"/>
                </a:lnTo>
                <a:lnTo>
                  <a:pt x="314854" y="265673"/>
                </a:lnTo>
                <a:close/>
                <a:moveTo>
                  <a:pt x="54264" y="254128"/>
                </a:moveTo>
                <a:cubicBezTo>
                  <a:pt x="49355" y="253939"/>
                  <a:pt x="44847" y="256827"/>
                  <a:pt x="42967" y="261366"/>
                </a:cubicBezTo>
                <a:cubicBezTo>
                  <a:pt x="42347" y="263403"/>
                  <a:pt x="42705" y="265613"/>
                  <a:pt x="43938" y="267350"/>
                </a:cubicBezTo>
                <a:cubicBezTo>
                  <a:pt x="44914" y="268925"/>
                  <a:pt x="46640" y="269874"/>
                  <a:pt x="48492" y="269857"/>
                </a:cubicBezTo>
                <a:lnTo>
                  <a:pt x="48827" y="269857"/>
                </a:lnTo>
                <a:lnTo>
                  <a:pt x="47062" y="271357"/>
                </a:lnTo>
                <a:lnTo>
                  <a:pt x="48280" y="273246"/>
                </a:lnTo>
                <a:lnTo>
                  <a:pt x="56171" y="268127"/>
                </a:lnTo>
                <a:lnTo>
                  <a:pt x="52517" y="262478"/>
                </a:lnTo>
                <a:lnTo>
                  <a:pt x="49992" y="264120"/>
                </a:lnTo>
                <a:lnTo>
                  <a:pt x="51952" y="267350"/>
                </a:lnTo>
                <a:cubicBezTo>
                  <a:pt x="51226" y="267634"/>
                  <a:pt x="50455" y="267784"/>
                  <a:pt x="49675" y="267791"/>
                </a:cubicBezTo>
                <a:cubicBezTo>
                  <a:pt x="48455" y="267793"/>
                  <a:pt x="47320" y="267166"/>
                  <a:pt x="46674" y="266132"/>
                </a:cubicBezTo>
                <a:cubicBezTo>
                  <a:pt x="45871" y="265052"/>
                  <a:pt x="45653" y="263645"/>
                  <a:pt x="46091" y="262372"/>
                </a:cubicBezTo>
                <a:cubicBezTo>
                  <a:pt x="46732" y="260910"/>
                  <a:pt x="47837" y="259701"/>
                  <a:pt x="49233" y="258930"/>
                </a:cubicBezTo>
                <a:cubicBezTo>
                  <a:pt x="50533" y="257975"/>
                  <a:pt x="52105" y="257466"/>
                  <a:pt x="53717" y="257482"/>
                </a:cubicBezTo>
                <a:cubicBezTo>
                  <a:pt x="55064" y="257549"/>
                  <a:pt x="56286" y="258294"/>
                  <a:pt x="56965" y="259459"/>
                </a:cubicBezTo>
                <a:cubicBezTo>
                  <a:pt x="57424" y="260171"/>
                  <a:pt x="57611" y="261021"/>
                  <a:pt x="57495" y="261860"/>
                </a:cubicBezTo>
                <a:cubicBezTo>
                  <a:pt x="57447" y="262663"/>
                  <a:pt x="57078" y="263413"/>
                  <a:pt x="56471" y="263943"/>
                </a:cubicBezTo>
                <a:lnTo>
                  <a:pt x="58448" y="266750"/>
                </a:lnTo>
                <a:cubicBezTo>
                  <a:pt x="59763" y="265721"/>
                  <a:pt x="60625" y="264220"/>
                  <a:pt x="60849" y="262566"/>
                </a:cubicBezTo>
                <a:cubicBezTo>
                  <a:pt x="61022" y="260829"/>
                  <a:pt x="60565" y="259087"/>
                  <a:pt x="59560" y="257659"/>
                </a:cubicBezTo>
                <a:cubicBezTo>
                  <a:pt x="58443" y="255719"/>
                  <a:pt x="56483" y="254414"/>
                  <a:pt x="54264" y="254128"/>
                </a:cubicBezTo>
                <a:close/>
                <a:moveTo>
                  <a:pt x="311748" y="243978"/>
                </a:moveTo>
                <a:cubicBezTo>
                  <a:pt x="313338" y="243880"/>
                  <a:pt x="314920" y="244268"/>
                  <a:pt x="316284" y="245091"/>
                </a:cubicBezTo>
                <a:cubicBezTo>
                  <a:pt x="317751" y="245700"/>
                  <a:pt x="318983" y="246764"/>
                  <a:pt x="319797" y="248127"/>
                </a:cubicBezTo>
                <a:cubicBezTo>
                  <a:pt x="319945" y="248452"/>
                  <a:pt x="320051" y="248796"/>
                  <a:pt x="320110" y="249147"/>
                </a:cubicBezTo>
                <a:cubicBezTo>
                  <a:pt x="320473" y="251341"/>
                  <a:pt x="318989" y="253412"/>
                  <a:pt x="316796" y="253776"/>
                </a:cubicBezTo>
                <a:cubicBezTo>
                  <a:pt x="315234" y="253896"/>
                  <a:pt x="313672" y="253525"/>
                  <a:pt x="312330" y="252716"/>
                </a:cubicBezTo>
                <a:cubicBezTo>
                  <a:pt x="310856" y="252060"/>
                  <a:pt x="309624" y="250962"/>
                  <a:pt x="308799" y="249574"/>
                </a:cubicBezTo>
                <a:cubicBezTo>
                  <a:pt x="308199" y="248475"/>
                  <a:pt x="308199" y="247144"/>
                  <a:pt x="308799" y="246044"/>
                </a:cubicBezTo>
                <a:cubicBezTo>
                  <a:pt x="309363" y="244895"/>
                  <a:pt x="310475" y="244114"/>
                  <a:pt x="311748" y="243978"/>
                </a:cubicBezTo>
                <a:close/>
                <a:moveTo>
                  <a:pt x="310970" y="240836"/>
                </a:moveTo>
                <a:cubicBezTo>
                  <a:pt x="310711" y="240899"/>
                  <a:pt x="310455" y="240979"/>
                  <a:pt x="310204" y="241069"/>
                </a:cubicBezTo>
                <a:cubicBezTo>
                  <a:pt x="306273" y="242498"/>
                  <a:pt x="304245" y="246843"/>
                  <a:pt x="305674" y="250774"/>
                </a:cubicBezTo>
                <a:cubicBezTo>
                  <a:pt x="306696" y="252982"/>
                  <a:pt x="308465" y="254758"/>
                  <a:pt x="310670" y="255787"/>
                </a:cubicBezTo>
                <a:cubicBezTo>
                  <a:pt x="312725" y="257021"/>
                  <a:pt x="315157" y="257473"/>
                  <a:pt x="317519" y="257058"/>
                </a:cubicBezTo>
                <a:cubicBezTo>
                  <a:pt x="319622" y="256607"/>
                  <a:pt x="321396" y="255205"/>
                  <a:pt x="322321" y="253263"/>
                </a:cubicBezTo>
                <a:lnTo>
                  <a:pt x="322286" y="253228"/>
                </a:lnTo>
                <a:cubicBezTo>
                  <a:pt x="323376" y="251383"/>
                  <a:pt x="323572" y="249143"/>
                  <a:pt x="322815" y="247138"/>
                </a:cubicBezTo>
                <a:cubicBezTo>
                  <a:pt x="321839" y="244947"/>
                  <a:pt x="320102" y="243183"/>
                  <a:pt x="317925" y="242177"/>
                </a:cubicBezTo>
                <a:cubicBezTo>
                  <a:pt x="315841" y="240915"/>
                  <a:pt x="313374" y="240440"/>
                  <a:pt x="310970" y="240836"/>
                </a:cubicBezTo>
                <a:close/>
                <a:moveTo>
                  <a:pt x="47097" y="235310"/>
                </a:moveTo>
                <a:lnTo>
                  <a:pt x="31298" y="242689"/>
                </a:lnTo>
                <a:lnTo>
                  <a:pt x="31951" y="244101"/>
                </a:lnTo>
                <a:lnTo>
                  <a:pt x="32622" y="245514"/>
                </a:lnTo>
                <a:lnTo>
                  <a:pt x="44008" y="240218"/>
                </a:lnTo>
                <a:lnTo>
                  <a:pt x="35411" y="251533"/>
                </a:lnTo>
                <a:lnTo>
                  <a:pt x="36117" y="253034"/>
                </a:lnTo>
                <a:lnTo>
                  <a:pt x="36824" y="254516"/>
                </a:lnTo>
                <a:lnTo>
                  <a:pt x="52623" y="247155"/>
                </a:lnTo>
                <a:lnTo>
                  <a:pt x="51952" y="245725"/>
                </a:lnTo>
                <a:lnTo>
                  <a:pt x="51299" y="244313"/>
                </a:lnTo>
                <a:lnTo>
                  <a:pt x="40213" y="249485"/>
                </a:lnTo>
                <a:lnTo>
                  <a:pt x="48580" y="238505"/>
                </a:lnTo>
                <a:lnTo>
                  <a:pt x="47839" y="236917"/>
                </a:lnTo>
                <a:close/>
                <a:moveTo>
                  <a:pt x="329064" y="228161"/>
                </a:moveTo>
                <a:lnTo>
                  <a:pt x="326204" y="235610"/>
                </a:lnTo>
                <a:lnTo>
                  <a:pt x="312824" y="230474"/>
                </a:lnTo>
                <a:lnTo>
                  <a:pt x="312223" y="232045"/>
                </a:lnTo>
                <a:lnTo>
                  <a:pt x="311623" y="233598"/>
                </a:lnTo>
                <a:lnTo>
                  <a:pt x="327934" y="239865"/>
                </a:lnTo>
                <a:lnTo>
                  <a:pt x="331959" y="229273"/>
                </a:lnTo>
                <a:lnTo>
                  <a:pt x="330512" y="228726"/>
                </a:lnTo>
                <a:close/>
                <a:moveTo>
                  <a:pt x="44026" y="227561"/>
                </a:moveTo>
                <a:lnTo>
                  <a:pt x="27750" y="233810"/>
                </a:lnTo>
                <a:lnTo>
                  <a:pt x="28350" y="235381"/>
                </a:lnTo>
                <a:lnTo>
                  <a:pt x="28950" y="236934"/>
                </a:lnTo>
                <a:lnTo>
                  <a:pt x="45226" y="230685"/>
                </a:lnTo>
                <a:lnTo>
                  <a:pt x="44626" y="229132"/>
                </a:lnTo>
                <a:close/>
                <a:moveTo>
                  <a:pt x="29109" y="215681"/>
                </a:moveTo>
                <a:lnTo>
                  <a:pt x="28103" y="215945"/>
                </a:lnTo>
                <a:cubicBezTo>
                  <a:pt x="26472" y="216198"/>
                  <a:pt x="24989" y="217040"/>
                  <a:pt x="23937" y="218311"/>
                </a:cubicBezTo>
                <a:cubicBezTo>
                  <a:pt x="23176" y="219592"/>
                  <a:pt x="23028" y="221146"/>
                  <a:pt x="23531" y="222547"/>
                </a:cubicBezTo>
                <a:cubicBezTo>
                  <a:pt x="23799" y="223944"/>
                  <a:pt x="24638" y="225165"/>
                  <a:pt x="25844" y="225919"/>
                </a:cubicBezTo>
                <a:lnTo>
                  <a:pt x="25844" y="225884"/>
                </a:lnTo>
                <a:cubicBezTo>
                  <a:pt x="27157" y="226533"/>
                  <a:pt x="28675" y="226636"/>
                  <a:pt x="30063" y="226166"/>
                </a:cubicBezTo>
                <a:lnTo>
                  <a:pt x="42172" y="222918"/>
                </a:lnTo>
                <a:lnTo>
                  <a:pt x="41731" y="221294"/>
                </a:lnTo>
                <a:lnTo>
                  <a:pt x="41307" y="219688"/>
                </a:lnTo>
                <a:lnTo>
                  <a:pt x="29198" y="222936"/>
                </a:lnTo>
                <a:cubicBezTo>
                  <a:pt x="28583" y="223130"/>
                  <a:pt x="27923" y="223130"/>
                  <a:pt x="27309" y="222936"/>
                </a:cubicBezTo>
                <a:cubicBezTo>
                  <a:pt x="27247" y="222899"/>
                  <a:pt x="27187" y="222856"/>
                  <a:pt x="27129" y="222812"/>
                </a:cubicBezTo>
                <a:cubicBezTo>
                  <a:pt x="26262" y="222149"/>
                  <a:pt x="26098" y="220908"/>
                  <a:pt x="26761" y="220041"/>
                </a:cubicBezTo>
                <a:cubicBezTo>
                  <a:pt x="27372" y="219509"/>
                  <a:pt x="28117" y="219156"/>
                  <a:pt x="28915" y="219017"/>
                </a:cubicBezTo>
                <a:lnTo>
                  <a:pt x="29921" y="218752"/>
                </a:lnTo>
                <a:close/>
                <a:moveTo>
                  <a:pt x="686594" y="212091"/>
                </a:moveTo>
                <a:lnTo>
                  <a:pt x="686532" y="212214"/>
                </a:lnTo>
                <a:lnTo>
                  <a:pt x="686542" y="212147"/>
                </a:lnTo>
                <a:close/>
                <a:moveTo>
                  <a:pt x="323539" y="210067"/>
                </a:moveTo>
                <a:cubicBezTo>
                  <a:pt x="325063" y="209594"/>
                  <a:pt x="326694" y="209594"/>
                  <a:pt x="328217" y="210067"/>
                </a:cubicBezTo>
                <a:cubicBezTo>
                  <a:pt x="329758" y="210360"/>
                  <a:pt x="331165" y="211133"/>
                  <a:pt x="332242" y="212274"/>
                </a:cubicBezTo>
                <a:cubicBezTo>
                  <a:pt x="332464" y="212553"/>
                  <a:pt x="332650" y="212862"/>
                  <a:pt x="332793" y="213190"/>
                </a:cubicBezTo>
                <a:cubicBezTo>
                  <a:pt x="333679" y="215238"/>
                  <a:pt x="332738" y="217619"/>
                  <a:pt x="330689" y="218505"/>
                </a:cubicBezTo>
                <a:cubicBezTo>
                  <a:pt x="329195" y="218980"/>
                  <a:pt x="327592" y="218980"/>
                  <a:pt x="326099" y="218505"/>
                </a:cubicBezTo>
                <a:cubicBezTo>
                  <a:pt x="324531" y="218207"/>
                  <a:pt x="323094" y="217430"/>
                  <a:pt x="321986" y="216281"/>
                </a:cubicBezTo>
                <a:cubicBezTo>
                  <a:pt x="321716" y="215960"/>
                  <a:pt x="321499" y="215599"/>
                  <a:pt x="321343" y="215209"/>
                </a:cubicBezTo>
                <a:cubicBezTo>
                  <a:pt x="320529" y="213183"/>
                  <a:pt x="321513" y="210881"/>
                  <a:pt x="323539" y="210067"/>
                </a:cubicBezTo>
                <a:close/>
                <a:moveTo>
                  <a:pt x="328994" y="206819"/>
                </a:moveTo>
                <a:cubicBezTo>
                  <a:pt x="326669" y="206104"/>
                  <a:pt x="324166" y="206242"/>
                  <a:pt x="321932" y="207207"/>
                </a:cubicBezTo>
                <a:cubicBezTo>
                  <a:pt x="321694" y="207334"/>
                  <a:pt x="321461" y="207474"/>
                  <a:pt x="321237" y="207626"/>
                </a:cubicBezTo>
                <a:cubicBezTo>
                  <a:pt x="317781" y="209963"/>
                  <a:pt x="316875" y="214660"/>
                  <a:pt x="319214" y="218117"/>
                </a:cubicBezTo>
                <a:cubicBezTo>
                  <a:pt x="320746" y="220013"/>
                  <a:pt x="322896" y="221312"/>
                  <a:pt x="325287" y="221788"/>
                </a:cubicBezTo>
                <a:cubicBezTo>
                  <a:pt x="327581" y="222487"/>
                  <a:pt x="330049" y="222337"/>
                  <a:pt x="332242" y="221365"/>
                </a:cubicBezTo>
                <a:cubicBezTo>
                  <a:pt x="334157" y="220397"/>
                  <a:pt x="335527" y="218611"/>
                  <a:pt x="335966" y="216510"/>
                </a:cubicBezTo>
                <a:cubicBezTo>
                  <a:pt x="336582" y="214443"/>
                  <a:pt x="336205" y="212205"/>
                  <a:pt x="334942" y="210455"/>
                </a:cubicBezTo>
                <a:cubicBezTo>
                  <a:pt x="333465" y="208563"/>
                  <a:pt x="331352" y="207269"/>
                  <a:pt x="328994" y="206819"/>
                </a:cubicBezTo>
                <a:close/>
                <a:moveTo>
                  <a:pt x="38006" y="205672"/>
                </a:moveTo>
                <a:lnTo>
                  <a:pt x="20901" y="209008"/>
                </a:lnTo>
                <a:lnTo>
                  <a:pt x="21219" y="210650"/>
                </a:lnTo>
                <a:lnTo>
                  <a:pt x="21536" y="212291"/>
                </a:lnTo>
                <a:lnTo>
                  <a:pt x="38642" y="208973"/>
                </a:lnTo>
                <a:lnTo>
                  <a:pt x="38324" y="207313"/>
                </a:lnTo>
                <a:close/>
                <a:moveTo>
                  <a:pt x="75148" y="205495"/>
                </a:moveTo>
                <a:cubicBezTo>
                  <a:pt x="81692" y="207096"/>
                  <a:pt x="88360" y="208154"/>
                  <a:pt x="95078" y="208655"/>
                </a:cubicBezTo>
                <a:cubicBezTo>
                  <a:pt x="107965" y="209167"/>
                  <a:pt x="126218" y="208073"/>
                  <a:pt x="142917" y="208267"/>
                </a:cubicBezTo>
                <a:cubicBezTo>
                  <a:pt x="145583" y="208761"/>
                  <a:pt x="147983" y="209167"/>
                  <a:pt x="149855" y="209397"/>
                </a:cubicBezTo>
                <a:cubicBezTo>
                  <a:pt x="154338" y="210014"/>
                  <a:pt x="161806" y="210809"/>
                  <a:pt x="165089" y="211162"/>
                </a:cubicBezTo>
                <a:lnTo>
                  <a:pt x="160411" y="230068"/>
                </a:lnTo>
                <a:lnTo>
                  <a:pt x="179140" y="233245"/>
                </a:lnTo>
                <a:lnTo>
                  <a:pt x="197852" y="230068"/>
                </a:lnTo>
                <a:lnTo>
                  <a:pt x="193174" y="211179"/>
                </a:lnTo>
                <a:cubicBezTo>
                  <a:pt x="196458" y="210791"/>
                  <a:pt x="203925" y="209997"/>
                  <a:pt x="208409" y="209414"/>
                </a:cubicBezTo>
                <a:cubicBezTo>
                  <a:pt x="210280" y="209185"/>
                  <a:pt x="212681" y="208779"/>
                  <a:pt x="215364" y="208284"/>
                </a:cubicBezTo>
                <a:cubicBezTo>
                  <a:pt x="232063" y="208090"/>
                  <a:pt x="250298" y="209185"/>
                  <a:pt x="263203" y="208673"/>
                </a:cubicBezTo>
                <a:lnTo>
                  <a:pt x="263273" y="208655"/>
                </a:lnTo>
                <a:cubicBezTo>
                  <a:pt x="269987" y="208152"/>
                  <a:pt x="276647" y="207096"/>
                  <a:pt x="283185" y="205495"/>
                </a:cubicBezTo>
                <a:cubicBezTo>
                  <a:pt x="283185" y="205495"/>
                  <a:pt x="277342" y="214887"/>
                  <a:pt x="270652" y="219476"/>
                </a:cubicBezTo>
                <a:cubicBezTo>
                  <a:pt x="244876" y="226927"/>
                  <a:pt x="218418" y="231777"/>
                  <a:pt x="191674" y="233951"/>
                </a:cubicBezTo>
                <a:lnTo>
                  <a:pt x="196740" y="254217"/>
                </a:lnTo>
                <a:lnTo>
                  <a:pt x="179087" y="258030"/>
                </a:lnTo>
                <a:lnTo>
                  <a:pt x="161435" y="254217"/>
                </a:lnTo>
                <a:lnTo>
                  <a:pt x="166501" y="233951"/>
                </a:lnTo>
                <a:cubicBezTo>
                  <a:pt x="139810" y="231766"/>
                  <a:pt x="113407" y="226917"/>
                  <a:pt x="87682" y="219476"/>
                </a:cubicBezTo>
                <a:cubicBezTo>
                  <a:pt x="80991" y="214887"/>
                  <a:pt x="75148" y="205495"/>
                  <a:pt x="75148" y="205495"/>
                </a:cubicBezTo>
                <a:close/>
                <a:moveTo>
                  <a:pt x="664993" y="195782"/>
                </a:moveTo>
                <a:cubicBezTo>
                  <a:pt x="669363" y="195782"/>
                  <a:pt x="669609" y="203475"/>
                  <a:pt x="671147" y="203475"/>
                </a:cubicBezTo>
                <a:cubicBezTo>
                  <a:pt x="673393" y="203293"/>
                  <a:pt x="675596" y="202753"/>
                  <a:pt x="677670" y="201875"/>
                </a:cubicBezTo>
                <a:cubicBezTo>
                  <a:pt x="680191" y="201726"/>
                  <a:pt x="682719" y="201726"/>
                  <a:pt x="685240" y="201875"/>
                </a:cubicBezTo>
                <a:cubicBezTo>
                  <a:pt x="686471" y="201875"/>
                  <a:pt x="687887" y="202121"/>
                  <a:pt x="687887" y="203106"/>
                </a:cubicBezTo>
                <a:cubicBezTo>
                  <a:pt x="688135" y="204571"/>
                  <a:pt x="687920" y="206077"/>
                  <a:pt x="687271" y="207414"/>
                </a:cubicBezTo>
                <a:lnTo>
                  <a:pt x="686542" y="212147"/>
                </a:lnTo>
                <a:lnTo>
                  <a:pt x="683271" y="215722"/>
                </a:lnTo>
                <a:cubicBezTo>
                  <a:pt x="682779" y="216522"/>
                  <a:pt x="680378" y="217076"/>
                  <a:pt x="679886" y="218245"/>
                </a:cubicBezTo>
                <a:cubicBezTo>
                  <a:pt x="678778" y="221014"/>
                  <a:pt x="678778" y="223538"/>
                  <a:pt x="677486" y="225076"/>
                </a:cubicBezTo>
                <a:cubicBezTo>
                  <a:pt x="676193" y="226615"/>
                  <a:pt x="674716" y="227046"/>
                  <a:pt x="672686" y="228338"/>
                </a:cubicBezTo>
                <a:cubicBezTo>
                  <a:pt x="670655" y="229631"/>
                  <a:pt x="668501" y="228461"/>
                  <a:pt x="667147" y="228830"/>
                </a:cubicBezTo>
                <a:cubicBezTo>
                  <a:pt x="664858" y="230186"/>
                  <a:pt x="662394" y="231222"/>
                  <a:pt x="659823" y="231908"/>
                </a:cubicBezTo>
                <a:cubicBezTo>
                  <a:pt x="655331" y="231908"/>
                  <a:pt x="651084" y="229876"/>
                  <a:pt x="651084" y="224707"/>
                </a:cubicBezTo>
                <a:cubicBezTo>
                  <a:pt x="651084" y="223477"/>
                  <a:pt x="652007" y="220522"/>
                  <a:pt x="652007" y="219291"/>
                </a:cubicBezTo>
                <a:cubicBezTo>
                  <a:pt x="652007" y="218060"/>
                  <a:pt x="650715" y="216214"/>
                  <a:pt x="650715" y="214983"/>
                </a:cubicBezTo>
                <a:cubicBezTo>
                  <a:pt x="650715" y="213753"/>
                  <a:pt x="652992" y="211414"/>
                  <a:pt x="653362" y="209937"/>
                </a:cubicBezTo>
                <a:cubicBezTo>
                  <a:pt x="654087" y="205400"/>
                  <a:pt x="656479" y="201296"/>
                  <a:pt x="660070" y="198429"/>
                </a:cubicBezTo>
                <a:cubicBezTo>
                  <a:pt x="661731" y="197567"/>
                  <a:pt x="663762" y="195782"/>
                  <a:pt x="664993" y="195782"/>
                </a:cubicBezTo>
                <a:close/>
                <a:moveTo>
                  <a:pt x="35976" y="189166"/>
                </a:moveTo>
                <a:lnTo>
                  <a:pt x="18677" y="191302"/>
                </a:lnTo>
                <a:lnTo>
                  <a:pt x="20159" y="203447"/>
                </a:lnTo>
                <a:lnTo>
                  <a:pt x="21695" y="203271"/>
                </a:lnTo>
                <a:lnTo>
                  <a:pt x="23231" y="203077"/>
                </a:lnTo>
                <a:lnTo>
                  <a:pt x="22154" y="194250"/>
                </a:lnTo>
                <a:lnTo>
                  <a:pt x="26656" y="193685"/>
                </a:lnTo>
                <a:lnTo>
                  <a:pt x="27609" y="201470"/>
                </a:lnTo>
                <a:lnTo>
                  <a:pt x="29109" y="201294"/>
                </a:lnTo>
                <a:lnTo>
                  <a:pt x="30592" y="201117"/>
                </a:lnTo>
                <a:lnTo>
                  <a:pt x="29639" y="193332"/>
                </a:lnTo>
                <a:lnTo>
                  <a:pt x="33311" y="192873"/>
                </a:lnTo>
                <a:lnTo>
                  <a:pt x="34335" y="201258"/>
                </a:lnTo>
                <a:lnTo>
                  <a:pt x="35888" y="201082"/>
                </a:lnTo>
                <a:lnTo>
                  <a:pt x="37406" y="200888"/>
                </a:lnTo>
                <a:close/>
                <a:moveTo>
                  <a:pt x="327723" y="186218"/>
                </a:moveTo>
                <a:cubicBezTo>
                  <a:pt x="326060" y="186194"/>
                  <a:pt x="324453" y="186829"/>
                  <a:pt x="323256" y="187984"/>
                </a:cubicBezTo>
                <a:cubicBezTo>
                  <a:pt x="320591" y="191011"/>
                  <a:pt x="320591" y="195548"/>
                  <a:pt x="323256" y="198575"/>
                </a:cubicBezTo>
                <a:cubicBezTo>
                  <a:pt x="327009" y="201731"/>
                  <a:pt x="332326" y="202231"/>
                  <a:pt x="336602" y="199828"/>
                </a:cubicBezTo>
                <a:cubicBezTo>
                  <a:pt x="338349" y="198616"/>
                  <a:pt x="339433" y="196658"/>
                  <a:pt x="339532" y="194533"/>
                </a:cubicBezTo>
                <a:cubicBezTo>
                  <a:pt x="339733" y="192690"/>
                  <a:pt x="338957" y="190875"/>
                  <a:pt x="337484" y="189749"/>
                </a:cubicBezTo>
                <a:lnTo>
                  <a:pt x="337220" y="189608"/>
                </a:lnTo>
                <a:lnTo>
                  <a:pt x="339497" y="189466"/>
                </a:lnTo>
                <a:lnTo>
                  <a:pt x="339656" y="187260"/>
                </a:lnTo>
                <a:lnTo>
                  <a:pt x="330282" y="186448"/>
                </a:lnTo>
                <a:lnTo>
                  <a:pt x="329700" y="193138"/>
                </a:lnTo>
                <a:lnTo>
                  <a:pt x="332701" y="193403"/>
                </a:lnTo>
                <a:lnTo>
                  <a:pt x="333018" y="189625"/>
                </a:lnTo>
                <a:cubicBezTo>
                  <a:pt x="333767" y="189848"/>
                  <a:pt x="334466" y="190208"/>
                  <a:pt x="335084" y="190684"/>
                </a:cubicBezTo>
                <a:cubicBezTo>
                  <a:pt x="336048" y="191435"/>
                  <a:pt x="336554" y="192630"/>
                  <a:pt x="336425" y="193844"/>
                </a:cubicBezTo>
                <a:cubicBezTo>
                  <a:pt x="336406" y="195170"/>
                  <a:pt x="335749" y="196406"/>
                  <a:pt x="334660" y="197163"/>
                </a:cubicBezTo>
                <a:cubicBezTo>
                  <a:pt x="333250" y="197913"/>
                  <a:pt x="331633" y="198187"/>
                  <a:pt x="330053" y="197940"/>
                </a:cubicBezTo>
                <a:cubicBezTo>
                  <a:pt x="328439" y="197892"/>
                  <a:pt x="326884" y="197322"/>
                  <a:pt x="325622" y="196316"/>
                </a:cubicBezTo>
                <a:cubicBezTo>
                  <a:pt x="324619" y="195433"/>
                  <a:pt x="324116" y="194111"/>
                  <a:pt x="324280" y="192785"/>
                </a:cubicBezTo>
                <a:cubicBezTo>
                  <a:pt x="324351" y="191934"/>
                  <a:pt x="324727" y="191138"/>
                  <a:pt x="325339" y="190543"/>
                </a:cubicBezTo>
                <a:cubicBezTo>
                  <a:pt x="325880" y="189947"/>
                  <a:pt x="326637" y="189592"/>
                  <a:pt x="327440" y="189555"/>
                </a:cubicBezTo>
                <a:close/>
                <a:moveTo>
                  <a:pt x="86604" y="180799"/>
                </a:moveTo>
                <a:cubicBezTo>
                  <a:pt x="90251" y="181479"/>
                  <a:pt x="93946" y="181880"/>
                  <a:pt x="97655" y="182000"/>
                </a:cubicBezTo>
                <a:cubicBezTo>
                  <a:pt x="100285" y="182106"/>
                  <a:pt x="103533" y="182000"/>
                  <a:pt x="107240" y="182000"/>
                </a:cubicBezTo>
                <a:cubicBezTo>
                  <a:pt x="110541" y="181894"/>
                  <a:pt x="114284" y="181894"/>
                  <a:pt x="118220" y="181894"/>
                </a:cubicBezTo>
                <a:cubicBezTo>
                  <a:pt x="122792" y="181894"/>
                  <a:pt x="128565" y="181947"/>
                  <a:pt x="134796" y="182317"/>
                </a:cubicBezTo>
                <a:cubicBezTo>
                  <a:pt x="140678" y="184074"/>
                  <a:pt x="146661" y="185465"/>
                  <a:pt x="152714" y="186483"/>
                </a:cubicBezTo>
                <a:cubicBezTo>
                  <a:pt x="156906" y="187078"/>
                  <a:pt x="161136" y="187368"/>
                  <a:pt x="165371" y="187348"/>
                </a:cubicBezTo>
                <a:lnTo>
                  <a:pt x="161099" y="205513"/>
                </a:lnTo>
                <a:lnTo>
                  <a:pt x="178751" y="207596"/>
                </a:lnTo>
                <a:lnTo>
                  <a:pt x="178946" y="207596"/>
                </a:lnTo>
                <a:lnTo>
                  <a:pt x="179175" y="207596"/>
                </a:lnTo>
                <a:lnTo>
                  <a:pt x="196951" y="205478"/>
                </a:lnTo>
                <a:lnTo>
                  <a:pt x="192680" y="187313"/>
                </a:lnTo>
                <a:cubicBezTo>
                  <a:pt x="196914" y="187333"/>
                  <a:pt x="201144" y="187043"/>
                  <a:pt x="205336" y="186448"/>
                </a:cubicBezTo>
                <a:cubicBezTo>
                  <a:pt x="211413" y="185451"/>
                  <a:pt x="217420" y="184076"/>
                  <a:pt x="223325" y="182335"/>
                </a:cubicBezTo>
                <a:cubicBezTo>
                  <a:pt x="229556" y="181911"/>
                  <a:pt x="235328" y="181911"/>
                  <a:pt x="239901" y="181911"/>
                </a:cubicBezTo>
                <a:cubicBezTo>
                  <a:pt x="243819" y="181911"/>
                  <a:pt x="247579" y="182017"/>
                  <a:pt x="250880" y="182017"/>
                </a:cubicBezTo>
                <a:cubicBezTo>
                  <a:pt x="254605" y="182017"/>
                  <a:pt x="257853" y="182017"/>
                  <a:pt x="260466" y="182017"/>
                </a:cubicBezTo>
                <a:lnTo>
                  <a:pt x="260466" y="182000"/>
                </a:lnTo>
                <a:cubicBezTo>
                  <a:pt x="264175" y="181880"/>
                  <a:pt x="267869" y="181479"/>
                  <a:pt x="271516" y="180799"/>
                </a:cubicBezTo>
                <a:cubicBezTo>
                  <a:pt x="268523" y="184782"/>
                  <a:pt x="264953" y="188298"/>
                  <a:pt x="260925" y="191232"/>
                </a:cubicBezTo>
                <a:cubicBezTo>
                  <a:pt x="256005" y="194035"/>
                  <a:pt x="250849" y="196397"/>
                  <a:pt x="245514" y="198293"/>
                </a:cubicBezTo>
                <a:cubicBezTo>
                  <a:pt x="233164" y="201861"/>
                  <a:pt x="220599" y="204637"/>
                  <a:pt x="207896" y="206608"/>
                </a:cubicBezTo>
                <a:cubicBezTo>
                  <a:pt x="202106" y="207349"/>
                  <a:pt x="191214" y="208496"/>
                  <a:pt x="191108" y="208496"/>
                </a:cubicBezTo>
                <a:lnTo>
                  <a:pt x="189484" y="208655"/>
                </a:lnTo>
                <a:lnTo>
                  <a:pt x="194198" y="227773"/>
                </a:lnTo>
                <a:lnTo>
                  <a:pt x="178999" y="230350"/>
                </a:lnTo>
                <a:lnTo>
                  <a:pt x="163782" y="227773"/>
                </a:lnTo>
                <a:lnTo>
                  <a:pt x="168513" y="208655"/>
                </a:lnTo>
                <a:lnTo>
                  <a:pt x="166871" y="208496"/>
                </a:lnTo>
                <a:cubicBezTo>
                  <a:pt x="166765" y="208479"/>
                  <a:pt x="155874" y="207349"/>
                  <a:pt x="150084" y="206608"/>
                </a:cubicBezTo>
                <a:cubicBezTo>
                  <a:pt x="137428" y="204629"/>
                  <a:pt x="124911" y="201852"/>
                  <a:pt x="112607" y="198293"/>
                </a:cubicBezTo>
                <a:cubicBezTo>
                  <a:pt x="107272" y="196397"/>
                  <a:pt x="102116" y="194035"/>
                  <a:pt x="97196" y="191232"/>
                </a:cubicBezTo>
                <a:cubicBezTo>
                  <a:pt x="93168" y="188298"/>
                  <a:pt x="89598" y="184782"/>
                  <a:pt x="86604" y="180799"/>
                </a:cubicBezTo>
                <a:close/>
                <a:moveTo>
                  <a:pt x="747091" y="180642"/>
                </a:moveTo>
                <a:cubicBezTo>
                  <a:pt x="748691" y="180396"/>
                  <a:pt x="749491" y="182181"/>
                  <a:pt x="752015" y="181750"/>
                </a:cubicBezTo>
                <a:cubicBezTo>
                  <a:pt x="752815" y="181689"/>
                  <a:pt x="755830" y="184335"/>
                  <a:pt x="756999" y="184335"/>
                </a:cubicBezTo>
                <a:cubicBezTo>
                  <a:pt x="758617" y="184800"/>
                  <a:pt x="760310" y="184947"/>
                  <a:pt x="761984" y="184766"/>
                </a:cubicBezTo>
                <a:cubicBezTo>
                  <a:pt x="763461" y="184581"/>
                  <a:pt x="765738" y="186304"/>
                  <a:pt x="766908" y="186304"/>
                </a:cubicBezTo>
                <a:cubicBezTo>
                  <a:pt x="768339" y="186199"/>
                  <a:pt x="769760" y="185973"/>
                  <a:pt x="771154" y="185628"/>
                </a:cubicBezTo>
                <a:cubicBezTo>
                  <a:pt x="773677" y="185135"/>
                  <a:pt x="779340" y="191966"/>
                  <a:pt x="781247" y="194551"/>
                </a:cubicBezTo>
                <a:lnTo>
                  <a:pt x="780693" y="194674"/>
                </a:lnTo>
                <a:cubicBezTo>
                  <a:pt x="781713" y="195868"/>
                  <a:pt x="782600" y="197168"/>
                  <a:pt x="783340" y="198552"/>
                </a:cubicBezTo>
                <a:cubicBezTo>
                  <a:pt x="783699" y="200215"/>
                  <a:pt x="783699" y="201935"/>
                  <a:pt x="783340" y="203598"/>
                </a:cubicBezTo>
                <a:cubicBezTo>
                  <a:pt x="782478" y="206306"/>
                  <a:pt x="780878" y="207045"/>
                  <a:pt x="779770" y="208276"/>
                </a:cubicBezTo>
                <a:cubicBezTo>
                  <a:pt x="778662" y="209506"/>
                  <a:pt x="778232" y="212461"/>
                  <a:pt x="777001" y="213938"/>
                </a:cubicBezTo>
                <a:cubicBezTo>
                  <a:pt x="776052" y="215322"/>
                  <a:pt x="774959" y="216601"/>
                  <a:pt x="773739" y="217753"/>
                </a:cubicBezTo>
                <a:cubicBezTo>
                  <a:pt x="772042" y="218918"/>
                  <a:pt x="770109" y="219696"/>
                  <a:pt x="768077" y="220030"/>
                </a:cubicBezTo>
                <a:cubicBezTo>
                  <a:pt x="766723" y="220030"/>
                  <a:pt x="764631" y="219661"/>
                  <a:pt x="763276" y="220030"/>
                </a:cubicBezTo>
                <a:cubicBezTo>
                  <a:pt x="760938" y="220646"/>
                  <a:pt x="759892" y="222430"/>
                  <a:pt x="758230" y="222430"/>
                </a:cubicBezTo>
                <a:cubicBezTo>
                  <a:pt x="756569" y="222430"/>
                  <a:pt x="754907" y="220892"/>
                  <a:pt x="754292" y="218245"/>
                </a:cubicBezTo>
                <a:cubicBezTo>
                  <a:pt x="754292" y="216892"/>
                  <a:pt x="754968" y="214368"/>
                  <a:pt x="754292" y="212707"/>
                </a:cubicBezTo>
                <a:cubicBezTo>
                  <a:pt x="752799" y="210303"/>
                  <a:pt x="751443" y="207816"/>
                  <a:pt x="750229" y="205260"/>
                </a:cubicBezTo>
                <a:cubicBezTo>
                  <a:pt x="750107" y="202244"/>
                  <a:pt x="746968" y="200767"/>
                  <a:pt x="746968" y="198798"/>
                </a:cubicBezTo>
                <a:cubicBezTo>
                  <a:pt x="746977" y="196271"/>
                  <a:pt x="746319" y="193788"/>
                  <a:pt x="745060" y="191597"/>
                </a:cubicBezTo>
                <a:cubicBezTo>
                  <a:pt x="744626" y="190125"/>
                  <a:pt x="744758" y="188546"/>
                  <a:pt x="745429" y="187166"/>
                </a:cubicBezTo>
                <a:cubicBezTo>
                  <a:pt x="746414" y="185812"/>
                  <a:pt x="745060" y="182181"/>
                  <a:pt x="747091" y="180642"/>
                </a:cubicBezTo>
                <a:close/>
                <a:moveTo>
                  <a:pt x="28845" y="174338"/>
                </a:moveTo>
                <a:lnTo>
                  <a:pt x="32676" y="174338"/>
                </a:lnTo>
                <a:lnTo>
                  <a:pt x="32676" y="178045"/>
                </a:lnTo>
                <a:cubicBezTo>
                  <a:pt x="32711" y="178730"/>
                  <a:pt x="32545" y="179412"/>
                  <a:pt x="32199" y="180005"/>
                </a:cubicBezTo>
                <a:cubicBezTo>
                  <a:pt x="31897" y="180441"/>
                  <a:pt x="31387" y="180684"/>
                  <a:pt x="30858" y="180640"/>
                </a:cubicBezTo>
                <a:cubicBezTo>
                  <a:pt x="30284" y="180688"/>
                  <a:pt x="29719" y="180474"/>
                  <a:pt x="29322" y="180058"/>
                </a:cubicBezTo>
                <a:cubicBezTo>
                  <a:pt x="28948" y="179503"/>
                  <a:pt x="28780" y="178834"/>
                  <a:pt x="28845" y="178169"/>
                </a:cubicBezTo>
                <a:close/>
                <a:moveTo>
                  <a:pt x="21272" y="174109"/>
                </a:moveTo>
                <a:lnTo>
                  <a:pt x="25914" y="174198"/>
                </a:lnTo>
                <a:lnTo>
                  <a:pt x="25914" y="178187"/>
                </a:lnTo>
                <a:cubicBezTo>
                  <a:pt x="25950" y="178902"/>
                  <a:pt x="25750" y="179608"/>
                  <a:pt x="25350" y="180200"/>
                </a:cubicBezTo>
                <a:cubicBezTo>
                  <a:pt x="24933" y="180659"/>
                  <a:pt x="24324" y="180895"/>
                  <a:pt x="23708" y="180835"/>
                </a:cubicBezTo>
                <a:cubicBezTo>
                  <a:pt x="23021" y="180874"/>
                  <a:pt x="22349" y="180623"/>
                  <a:pt x="21854" y="180147"/>
                </a:cubicBezTo>
                <a:cubicBezTo>
                  <a:pt x="21410" y="179589"/>
                  <a:pt x="21201" y="178879"/>
                  <a:pt x="21272" y="178169"/>
                </a:cubicBezTo>
                <a:close/>
                <a:moveTo>
                  <a:pt x="18359" y="170843"/>
                </a:moveTo>
                <a:lnTo>
                  <a:pt x="18359" y="172449"/>
                </a:lnTo>
                <a:lnTo>
                  <a:pt x="18341" y="178116"/>
                </a:lnTo>
                <a:cubicBezTo>
                  <a:pt x="18193" y="179722"/>
                  <a:pt x="18661" y="181323"/>
                  <a:pt x="19647" y="182599"/>
                </a:cubicBezTo>
                <a:cubicBezTo>
                  <a:pt x="20707" y="183683"/>
                  <a:pt x="22177" y="184261"/>
                  <a:pt x="23690" y="184188"/>
                </a:cubicBezTo>
                <a:cubicBezTo>
                  <a:pt x="24989" y="184282"/>
                  <a:pt x="26253" y="183727"/>
                  <a:pt x="27062" y="182705"/>
                </a:cubicBezTo>
                <a:cubicBezTo>
                  <a:pt x="27300" y="182404"/>
                  <a:pt x="27496" y="182072"/>
                  <a:pt x="27644" y="181717"/>
                </a:cubicBezTo>
                <a:cubicBezTo>
                  <a:pt x="28331" y="183023"/>
                  <a:pt x="29701" y="183823"/>
                  <a:pt x="31175" y="183782"/>
                </a:cubicBezTo>
                <a:cubicBezTo>
                  <a:pt x="32394" y="183869"/>
                  <a:pt x="33591" y="183410"/>
                  <a:pt x="34440" y="182529"/>
                </a:cubicBezTo>
                <a:cubicBezTo>
                  <a:pt x="35282" y="181516"/>
                  <a:pt x="35717" y="180225"/>
                  <a:pt x="35658" y="178910"/>
                </a:cubicBezTo>
                <a:lnTo>
                  <a:pt x="35782" y="172749"/>
                </a:lnTo>
                <a:lnTo>
                  <a:pt x="35782" y="171161"/>
                </a:lnTo>
                <a:close/>
                <a:moveTo>
                  <a:pt x="322497" y="167736"/>
                </a:moveTo>
                <a:lnTo>
                  <a:pt x="322497" y="169642"/>
                </a:lnTo>
                <a:lnTo>
                  <a:pt x="322497" y="171531"/>
                </a:lnTo>
                <a:lnTo>
                  <a:pt x="330141" y="174391"/>
                </a:lnTo>
                <a:lnTo>
                  <a:pt x="322709" y="177922"/>
                </a:lnTo>
                <a:lnTo>
                  <a:pt x="322709" y="179916"/>
                </a:lnTo>
                <a:lnTo>
                  <a:pt x="322709" y="181911"/>
                </a:lnTo>
                <a:lnTo>
                  <a:pt x="333301" y="175927"/>
                </a:lnTo>
                <a:lnTo>
                  <a:pt x="339850" y="175697"/>
                </a:lnTo>
                <a:lnTo>
                  <a:pt x="339850" y="174020"/>
                </a:lnTo>
                <a:lnTo>
                  <a:pt x="339850" y="172361"/>
                </a:lnTo>
                <a:lnTo>
                  <a:pt x="333230" y="172590"/>
                </a:lnTo>
                <a:close/>
                <a:moveTo>
                  <a:pt x="260872" y="153279"/>
                </a:moveTo>
                <a:cubicBezTo>
                  <a:pt x="257975" y="157588"/>
                  <a:pt x="254460" y="161449"/>
                  <a:pt x="250439" y="164736"/>
                </a:cubicBezTo>
                <a:cubicBezTo>
                  <a:pt x="245772" y="168713"/>
                  <a:pt x="240601" y="172060"/>
                  <a:pt x="235064" y="174692"/>
                </a:cubicBezTo>
                <a:cubicBezTo>
                  <a:pt x="225401" y="178997"/>
                  <a:pt x="215208" y="181995"/>
                  <a:pt x="204754" y="183607"/>
                </a:cubicBezTo>
                <a:cubicBezTo>
                  <a:pt x="200420" y="184198"/>
                  <a:pt x="196048" y="184475"/>
                  <a:pt x="191673" y="184436"/>
                </a:cubicBezTo>
                <a:lnTo>
                  <a:pt x="188972" y="184436"/>
                </a:lnTo>
                <a:lnTo>
                  <a:pt x="193350" y="203025"/>
                </a:lnTo>
                <a:lnTo>
                  <a:pt x="179228" y="204790"/>
                </a:lnTo>
                <a:lnTo>
                  <a:pt x="179052" y="204790"/>
                </a:lnTo>
                <a:lnTo>
                  <a:pt x="178857" y="204790"/>
                </a:lnTo>
                <a:lnTo>
                  <a:pt x="164735" y="203025"/>
                </a:lnTo>
                <a:lnTo>
                  <a:pt x="169131" y="184472"/>
                </a:lnTo>
                <a:lnTo>
                  <a:pt x="166430" y="184472"/>
                </a:lnTo>
                <a:cubicBezTo>
                  <a:pt x="162056" y="184512"/>
                  <a:pt x="157683" y="184235"/>
                  <a:pt x="153349" y="183642"/>
                </a:cubicBezTo>
                <a:cubicBezTo>
                  <a:pt x="142894" y="182036"/>
                  <a:pt x="132701" y="179036"/>
                  <a:pt x="123040" y="174727"/>
                </a:cubicBezTo>
                <a:cubicBezTo>
                  <a:pt x="117486" y="172095"/>
                  <a:pt x="112305" y="168741"/>
                  <a:pt x="107629" y="164754"/>
                </a:cubicBezTo>
                <a:cubicBezTo>
                  <a:pt x="103614" y="161477"/>
                  <a:pt x="100110" y="157622"/>
                  <a:pt x="97231" y="153315"/>
                </a:cubicBezTo>
                <a:cubicBezTo>
                  <a:pt x="101080" y="153897"/>
                  <a:pt x="106746" y="154550"/>
                  <a:pt x="108141" y="154550"/>
                </a:cubicBezTo>
                <a:lnTo>
                  <a:pt x="112377" y="154744"/>
                </a:lnTo>
                <a:cubicBezTo>
                  <a:pt x="117514" y="154974"/>
                  <a:pt x="124187" y="155292"/>
                  <a:pt x="132290" y="155786"/>
                </a:cubicBezTo>
                <a:cubicBezTo>
                  <a:pt x="133013" y="156192"/>
                  <a:pt x="133755" y="156580"/>
                  <a:pt x="134514" y="156969"/>
                </a:cubicBezTo>
                <a:cubicBezTo>
                  <a:pt x="141580" y="160547"/>
                  <a:pt x="149173" y="162972"/>
                  <a:pt x="157003" y="164153"/>
                </a:cubicBezTo>
                <a:cubicBezTo>
                  <a:pt x="158336" y="164340"/>
                  <a:pt x="159681" y="164429"/>
                  <a:pt x="161028" y="164418"/>
                </a:cubicBezTo>
                <a:cubicBezTo>
                  <a:pt x="162882" y="164418"/>
                  <a:pt x="164665" y="164277"/>
                  <a:pt x="165971" y="164153"/>
                </a:cubicBezTo>
                <a:lnTo>
                  <a:pt x="162087" y="180306"/>
                </a:lnTo>
                <a:lnTo>
                  <a:pt x="179140" y="181382"/>
                </a:lnTo>
                <a:lnTo>
                  <a:pt x="196175" y="180306"/>
                </a:lnTo>
                <a:lnTo>
                  <a:pt x="192309" y="164153"/>
                </a:lnTo>
                <a:cubicBezTo>
                  <a:pt x="193597" y="164277"/>
                  <a:pt x="195469" y="164418"/>
                  <a:pt x="197234" y="164418"/>
                </a:cubicBezTo>
                <a:cubicBezTo>
                  <a:pt x="198581" y="164430"/>
                  <a:pt x="199926" y="164342"/>
                  <a:pt x="201259" y="164153"/>
                </a:cubicBezTo>
                <a:cubicBezTo>
                  <a:pt x="209095" y="162969"/>
                  <a:pt x="216692" y="160543"/>
                  <a:pt x="223766" y="156969"/>
                </a:cubicBezTo>
                <a:lnTo>
                  <a:pt x="225990" y="155786"/>
                </a:lnTo>
                <a:cubicBezTo>
                  <a:pt x="234093" y="155292"/>
                  <a:pt x="240748" y="154974"/>
                  <a:pt x="245902" y="154744"/>
                </a:cubicBezTo>
                <a:lnTo>
                  <a:pt x="250121" y="154550"/>
                </a:lnTo>
                <a:lnTo>
                  <a:pt x="249945" y="154515"/>
                </a:lnTo>
                <a:cubicBezTo>
                  <a:pt x="251357" y="154444"/>
                  <a:pt x="257006" y="153862"/>
                  <a:pt x="260872" y="153279"/>
                </a:cubicBezTo>
                <a:close/>
                <a:moveTo>
                  <a:pt x="729429" y="144949"/>
                </a:moveTo>
                <a:cubicBezTo>
                  <a:pt x="727884" y="144838"/>
                  <a:pt x="726334" y="145048"/>
                  <a:pt x="724874" y="145564"/>
                </a:cubicBezTo>
                <a:cubicBezTo>
                  <a:pt x="723089" y="146672"/>
                  <a:pt x="721366" y="146056"/>
                  <a:pt x="720197" y="147102"/>
                </a:cubicBezTo>
                <a:cubicBezTo>
                  <a:pt x="719129" y="147990"/>
                  <a:pt x="717950" y="148735"/>
                  <a:pt x="716689" y="149318"/>
                </a:cubicBezTo>
                <a:cubicBezTo>
                  <a:pt x="713566" y="150420"/>
                  <a:pt x="710522" y="151736"/>
                  <a:pt x="707581" y="153257"/>
                </a:cubicBezTo>
                <a:cubicBezTo>
                  <a:pt x="705825" y="154143"/>
                  <a:pt x="704744" y="155968"/>
                  <a:pt x="704811" y="157934"/>
                </a:cubicBezTo>
                <a:cubicBezTo>
                  <a:pt x="704875" y="160082"/>
                  <a:pt x="706602" y="161808"/>
                  <a:pt x="708750" y="161872"/>
                </a:cubicBezTo>
                <a:cubicBezTo>
                  <a:pt x="711169" y="161536"/>
                  <a:pt x="713518" y="160808"/>
                  <a:pt x="715704" y="159719"/>
                </a:cubicBezTo>
                <a:cubicBezTo>
                  <a:pt x="718043" y="158303"/>
                  <a:pt x="719212" y="156519"/>
                  <a:pt x="722228" y="154672"/>
                </a:cubicBezTo>
                <a:cubicBezTo>
                  <a:pt x="724260" y="153348"/>
                  <a:pt x="726085" y="151730"/>
                  <a:pt x="727644" y="149872"/>
                </a:cubicBezTo>
                <a:cubicBezTo>
                  <a:pt x="728813" y="147841"/>
                  <a:pt x="730351" y="144949"/>
                  <a:pt x="729429" y="144949"/>
                </a:cubicBezTo>
                <a:close/>
                <a:moveTo>
                  <a:pt x="945629" y="135041"/>
                </a:moveTo>
                <a:cubicBezTo>
                  <a:pt x="943200" y="135263"/>
                  <a:pt x="940792" y="135674"/>
                  <a:pt x="938428" y="136271"/>
                </a:cubicBezTo>
                <a:cubicBezTo>
                  <a:pt x="937425" y="137303"/>
                  <a:pt x="936816" y="138652"/>
                  <a:pt x="936704" y="140087"/>
                </a:cubicBezTo>
                <a:cubicBezTo>
                  <a:pt x="936528" y="141305"/>
                  <a:pt x="936721" y="142548"/>
                  <a:pt x="937259" y="143657"/>
                </a:cubicBezTo>
                <a:cubicBezTo>
                  <a:pt x="939289" y="144333"/>
                  <a:pt x="942182" y="145010"/>
                  <a:pt x="943413" y="144333"/>
                </a:cubicBezTo>
                <a:lnTo>
                  <a:pt x="943474" y="144333"/>
                </a:lnTo>
                <a:cubicBezTo>
                  <a:pt x="945853" y="142695"/>
                  <a:pt x="947367" y="140073"/>
                  <a:pt x="947598" y="137194"/>
                </a:cubicBezTo>
                <a:cubicBezTo>
                  <a:pt x="947612" y="137086"/>
                  <a:pt x="947617" y="136978"/>
                  <a:pt x="947612" y="136869"/>
                </a:cubicBezTo>
                <a:cubicBezTo>
                  <a:pt x="947569" y="135816"/>
                  <a:pt x="946681" y="134997"/>
                  <a:pt x="945629" y="135041"/>
                </a:cubicBezTo>
                <a:close/>
                <a:moveTo>
                  <a:pt x="967168" y="128639"/>
                </a:moveTo>
                <a:cubicBezTo>
                  <a:pt x="965445" y="129132"/>
                  <a:pt x="964214" y="130486"/>
                  <a:pt x="961568" y="130486"/>
                </a:cubicBezTo>
                <a:cubicBezTo>
                  <a:pt x="960275" y="131963"/>
                  <a:pt x="960830" y="134794"/>
                  <a:pt x="960891" y="136087"/>
                </a:cubicBezTo>
                <a:cubicBezTo>
                  <a:pt x="960953" y="137379"/>
                  <a:pt x="963537" y="139225"/>
                  <a:pt x="964337" y="139225"/>
                </a:cubicBezTo>
                <a:cubicBezTo>
                  <a:pt x="967008" y="138757"/>
                  <a:pt x="969295" y="137042"/>
                  <a:pt x="970491" y="134610"/>
                </a:cubicBezTo>
                <a:lnTo>
                  <a:pt x="970738" y="134610"/>
                </a:lnTo>
                <a:cubicBezTo>
                  <a:pt x="970895" y="133054"/>
                  <a:pt x="970895" y="131487"/>
                  <a:pt x="970738" y="129932"/>
                </a:cubicBezTo>
                <a:cubicBezTo>
                  <a:pt x="970491" y="128332"/>
                  <a:pt x="968891" y="128147"/>
                  <a:pt x="967168" y="128639"/>
                </a:cubicBezTo>
                <a:close/>
                <a:moveTo>
                  <a:pt x="742107" y="121562"/>
                </a:moveTo>
                <a:cubicBezTo>
                  <a:pt x="743948" y="122018"/>
                  <a:pt x="745726" y="122700"/>
                  <a:pt x="747399" y="123593"/>
                </a:cubicBezTo>
                <a:cubicBezTo>
                  <a:pt x="748630" y="123593"/>
                  <a:pt x="752323" y="122793"/>
                  <a:pt x="753553" y="123593"/>
                </a:cubicBezTo>
                <a:cubicBezTo>
                  <a:pt x="756628" y="125185"/>
                  <a:pt x="759535" y="127082"/>
                  <a:pt x="762231" y="129255"/>
                </a:cubicBezTo>
                <a:cubicBezTo>
                  <a:pt x="763235" y="131583"/>
                  <a:pt x="764037" y="133991"/>
                  <a:pt x="764631" y="136456"/>
                </a:cubicBezTo>
                <a:cubicBezTo>
                  <a:pt x="765259" y="138269"/>
                  <a:pt x="765259" y="140242"/>
                  <a:pt x="764631" y="142056"/>
                </a:cubicBezTo>
                <a:cubicBezTo>
                  <a:pt x="762055" y="144402"/>
                  <a:pt x="759610" y="146888"/>
                  <a:pt x="757307" y="149503"/>
                </a:cubicBezTo>
                <a:lnTo>
                  <a:pt x="757061" y="149503"/>
                </a:lnTo>
                <a:cubicBezTo>
                  <a:pt x="756024" y="151627"/>
                  <a:pt x="754853" y="153682"/>
                  <a:pt x="753553" y="155657"/>
                </a:cubicBezTo>
                <a:cubicBezTo>
                  <a:pt x="749343" y="162122"/>
                  <a:pt x="745500" y="168821"/>
                  <a:pt x="742045" y="175720"/>
                </a:cubicBezTo>
                <a:cubicBezTo>
                  <a:pt x="740496" y="177974"/>
                  <a:pt x="738810" y="180132"/>
                  <a:pt x="736998" y="182182"/>
                </a:cubicBezTo>
                <a:cubicBezTo>
                  <a:pt x="735932" y="183024"/>
                  <a:pt x="734491" y="183213"/>
                  <a:pt x="733244" y="182674"/>
                </a:cubicBezTo>
                <a:cubicBezTo>
                  <a:pt x="732321" y="182305"/>
                  <a:pt x="729675" y="184151"/>
                  <a:pt x="729675" y="186674"/>
                </a:cubicBezTo>
                <a:cubicBezTo>
                  <a:pt x="729565" y="189170"/>
                  <a:pt x="729963" y="191661"/>
                  <a:pt x="730844" y="193998"/>
                </a:cubicBezTo>
                <a:cubicBezTo>
                  <a:pt x="731583" y="204837"/>
                  <a:pt x="731583" y="215715"/>
                  <a:pt x="730844" y="226554"/>
                </a:cubicBezTo>
                <a:cubicBezTo>
                  <a:pt x="730311" y="230410"/>
                  <a:pt x="728044" y="233810"/>
                  <a:pt x="724690" y="235785"/>
                </a:cubicBezTo>
                <a:cubicBezTo>
                  <a:pt x="722905" y="236647"/>
                  <a:pt x="720382" y="241324"/>
                  <a:pt x="718105" y="242370"/>
                </a:cubicBezTo>
                <a:cubicBezTo>
                  <a:pt x="715828" y="243417"/>
                  <a:pt x="713181" y="245509"/>
                  <a:pt x="711950" y="245509"/>
                </a:cubicBezTo>
                <a:cubicBezTo>
                  <a:pt x="710763" y="245385"/>
                  <a:pt x="709719" y="244667"/>
                  <a:pt x="709181" y="243601"/>
                </a:cubicBezTo>
                <a:cubicBezTo>
                  <a:pt x="708627" y="242862"/>
                  <a:pt x="706227" y="242493"/>
                  <a:pt x="704873" y="241694"/>
                </a:cubicBezTo>
                <a:cubicBezTo>
                  <a:pt x="703519" y="240893"/>
                  <a:pt x="702903" y="239786"/>
                  <a:pt x="701488" y="239047"/>
                </a:cubicBezTo>
                <a:cubicBezTo>
                  <a:pt x="699436" y="238507"/>
                  <a:pt x="697511" y="237565"/>
                  <a:pt x="695826" y="236278"/>
                </a:cubicBezTo>
                <a:cubicBezTo>
                  <a:pt x="694410" y="234924"/>
                  <a:pt x="694165" y="232954"/>
                  <a:pt x="692749" y="230492"/>
                </a:cubicBezTo>
                <a:cubicBezTo>
                  <a:pt x="690780" y="226985"/>
                  <a:pt x="684194" y="223600"/>
                  <a:pt x="684072" y="221630"/>
                </a:cubicBezTo>
                <a:cubicBezTo>
                  <a:pt x="683948" y="219661"/>
                  <a:pt x="688994" y="219353"/>
                  <a:pt x="689610" y="219353"/>
                </a:cubicBezTo>
                <a:cubicBezTo>
                  <a:pt x="693795" y="219230"/>
                  <a:pt x="696626" y="222184"/>
                  <a:pt x="697795" y="222184"/>
                </a:cubicBezTo>
                <a:cubicBezTo>
                  <a:pt x="701980" y="222184"/>
                  <a:pt x="704011" y="220646"/>
                  <a:pt x="704380" y="214491"/>
                </a:cubicBezTo>
                <a:cubicBezTo>
                  <a:pt x="704380" y="213261"/>
                  <a:pt x="704380" y="210368"/>
                  <a:pt x="704380" y="209137"/>
                </a:cubicBezTo>
                <a:cubicBezTo>
                  <a:pt x="704130" y="206702"/>
                  <a:pt x="704130" y="204249"/>
                  <a:pt x="704380" y="201814"/>
                </a:cubicBezTo>
                <a:cubicBezTo>
                  <a:pt x="704498" y="198525"/>
                  <a:pt x="704889" y="195252"/>
                  <a:pt x="705550" y="192029"/>
                </a:cubicBezTo>
                <a:cubicBezTo>
                  <a:pt x="705550" y="191044"/>
                  <a:pt x="704627" y="188705"/>
                  <a:pt x="703765" y="188705"/>
                </a:cubicBezTo>
                <a:cubicBezTo>
                  <a:pt x="701734" y="189197"/>
                  <a:pt x="699703" y="187228"/>
                  <a:pt x="698472" y="187228"/>
                </a:cubicBezTo>
                <a:cubicBezTo>
                  <a:pt x="697241" y="187228"/>
                  <a:pt x="695518" y="187966"/>
                  <a:pt x="694287" y="187966"/>
                </a:cubicBezTo>
                <a:cubicBezTo>
                  <a:pt x="692036" y="188014"/>
                  <a:pt x="689785" y="187808"/>
                  <a:pt x="687579" y="187351"/>
                </a:cubicBezTo>
                <a:cubicBezTo>
                  <a:pt x="686644" y="186800"/>
                  <a:pt x="685828" y="186068"/>
                  <a:pt x="685179" y="185197"/>
                </a:cubicBezTo>
                <a:cubicBezTo>
                  <a:pt x="684534" y="183616"/>
                  <a:pt x="684079" y="181963"/>
                  <a:pt x="683825" y="180274"/>
                </a:cubicBezTo>
                <a:cubicBezTo>
                  <a:pt x="683517" y="179843"/>
                  <a:pt x="683148" y="177627"/>
                  <a:pt x="682656" y="177627"/>
                </a:cubicBezTo>
                <a:cubicBezTo>
                  <a:pt x="682532" y="176212"/>
                  <a:pt x="682040" y="173873"/>
                  <a:pt x="682040" y="172458"/>
                </a:cubicBezTo>
                <a:cubicBezTo>
                  <a:pt x="682040" y="171043"/>
                  <a:pt x="680809" y="168458"/>
                  <a:pt x="680378" y="164889"/>
                </a:cubicBezTo>
                <a:cubicBezTo>
                  <a:pt x="679948" y="161319"/>
                  <a:pt x="678779" y="159042"/>
                  <a:pt x="678779" y="155164"/>
                </a:cubicBezTo>
                <a:cubicBezTo>
                  <a:pt x="678286" y="149318"/>
                  <a:pt x="678286" y="146487"/>
                  <a:pt x="678286" y="145318"/>
                </a:cubicBezTo>
                <a:cubicBezTo>
                  <a:pt x="678655" y="138364"/>
                  <a:pt x="682779" y="136825"/>
                  <a:pt x="684440" y="134179"/>
                </a:cubicBezTo>
                <a:cubicBezTo>
                  <a:pt x="686225" y="133194"/>
                  <a:pt x="687948" y="131409"/>
                  <a:pt x="690102" y="131656"/>
                </a:cubicBezTo>
                <a:cubicBezTo>
                  <a:pt x="692257" y="131902"/>
                  <a:pt x="692872" y="132702"/>
                  <a:pt x="695149" y="134301"/>
                </a:cubicBezTo>
                <a:cubicBezTo>
                  <a:pt x="696008" y="135323"/>
                  <a:pt x="696809" y="136391"/>
                  <a:pt x="697549" y="137502"/>
                </a:cubicBezTo>
                <a:cubicBezTo>
                  <a:pt x="701216" y="137234"/>
                  <a:pt x="704784" y="136185"/>
                  <a:pt x="708012" y="134425"/>
                </a:cubicBezTo>
                <a:cubicBezTo>
                  <a:pt x="709611" y="133563"/>
                  <a:pt x="713058" y="133563"/>
                  <a:pt x="715766" y="132332"/>
                </a:cubicBezTo>
                <a:cubicBezTo>
                  <a:pt x="717543" y="131380"/>
                  <a:pt x="719451" y="130696"/>
                  <a:pt x="721428" y="130301"/>
                </a:cubicBezTo>
                <a:cubicBezTo>
                  <a:pt x="722658" y="130301"/>
                  <a:pt x="723028" y="129809"/>
                  <a:pt x="725859" y="129009"/>
                </a:cubicBezTo>
                <a:cubicBezTo>
                  <a:pt x="728063" y="128676"/>
                  <a:pt x="730165" y="127856"/>
                  <a:pt x="732013" y="126609"/>
                </a:cubicBezTo>
                <a:cubicBezTo>
                  <a:pt x="733306" y="125685"/>
                  <a:pt x="734475" y="124947"/>
                  <a:pt x="735521" y="124332"/>
                </a:cubicBezTo>
                <a:cubicBezTo>
                  <a:pt x="736508" y="123726"/>
                  <a:pt x="737536" y="123192"/>
                  <a:pt x="738598" y="122731"/>
                </a:cubicBezTo>
                <a:cubicBezTo>
                  <a:pt x="739542" y="121850"/>
                  <a:pt x="740822" y="121422"/>
                  <a:pt x="742107" y="121562"/>
                </a:cubicBezTo>
                <a:close/>
                <a:moveTo>
                  <a:pt x="943782" y="111470"/>
                </a:moveTo>
                <a:cubicBezTo>
                  <a:pt x="942305" y="112947"/>
                  <a:pt x="937628" y="111470"/>
                  <a:pt x="937628" y="115716"/>
                </a:cubicBezTo>
                <a:cubicBezTo>
                  <a:pt x="937689" y="117809"/>
                  <a:pt x="936828" y="120578"/>
                  <a:pt x="938305" y="121870"/>
                </a:cubicBezTo>
                <a:cubicBezTo>
                  <a:pt x="938305" y="121870"/>
                  <a:pt x="939474" y="124639"/>
                  <a:pt x="940951" y="123471"/>
                </a:cubicBezTo>
                <a:cubicBezTo>
                  <a:pt x="943905" y="121255"/>
                  <a:pt x="947598" y="120332"/>
                  <a:pt x="947967" y="116824"/>
                </a:cubicBezTo>
                <a:lnTo>
                  <a:pt x="948274" y="116639"/>
                </a:lnTo>
                <a:cubicBezTo>
                  <a:pt x="948829" y="111900"/>
                  <a:pt x="947659" y="110546"/>
                  <a:pt x="943782" y="111470"/>
                </a:cubicBezTo>
                <a:close/>
                <a:moveTo>
                  <a:pt x="977015" y="102423"/>
                </a:moveTo>
                <a:cubicBezTo>
                  <a:pt x="971784" y="104084"/>
                  <a:pt x="963353" y="103838"/>
                  <a:pt x="962922" y="107961"/>
                </a:cubicBezTo>
                <a:cubicBezTo>
                  <a:pt x="962737" y="110115"/>
                  <a:pt x="962737" y="113808"/>
                  <a:pt x="964953" y="114608"/>
                </a:cubicBezTo>
                <a:cubicBezTo>
                  <a:pt x="967426" y="115230"/>
                  <a:pt x="969995" y="115376"/>
                  <a:pt x="972523" y="115039"/>
                </a:cubicBezTo>
                <a:cubicBezTo>
                  <a:pt x="974914" y="113223"/>
                  <a:pt x="976678" y="110706"/>
                  <a:pt x="977569" y="107838"/>
                </a:cubicBezTo>
                <a:cubicBezTo>
                  <a:pt x="977569" y="106546"/>
                  <a:pt x="977631" y="102976"/>
                  <a:pt x="977015" y="102423"/>
                </a:cubicBezTo>
                <a:close/>
                <a:moveTo>
                  <a:pt x="1178137" y="101007"/>
                </a:moveTo>
                <a:cubicBezTo>
                  <a:pt x="1179746" y="101311"/>
                  <a:pt x="1181202" y="102158"/>
                  <a:pt x="1182261" y="103407"/>
                </a:cubicBezTo>
                <a:cubicBezTo>
                  <a:pt x="1184415" y="105684"/>
                  <a:pt x="1186753" y="106792"/>
                  <a:pt x="1188415" y="109131"/>
                </a:cubicBezTo>
                <a:cubicBezTo>
                  <a:pt x="1189367" y="110891"/>
                  <a:pt x="1189993" y="112809"/>
                  <a:pt x="1190261" y="114793"/>
                </a:cubicBezTo>
                <a:cubicBezTo>
                  <a:pt x="1190630" y="116147"/>
                  <a:pt x="1192661" y="117808"/>
                  <a:pt x="1192661" y="118547"/>
                </a:cubicBezTo>
                <a:cubicBezTo>
                  <a:pt x="1192230" y="123840"/>
                  <a:pt x="1188353" y="123716"/>
                  <a:pt x="1183122" y="127409"/>
                </a:cubicBezTo>
                <a:cubicBezTo>
                  <a:pt x="1180255" y="128971"/>
                  <a:pt x="1177707" y="131058"/>
                  <a:pt x="1175614" y="133563"/>
                </a:cubicBezTo>
                <a:cubicBezTo>
                  <a:pt x="1173967" y="135233"/>
                  <a:pt x="1171999" y="136552"/>
                  <a:pt x="1169829" y="137441"/>
                </a:cubicBezTo>
                <a:cubicBezTo>
                  <a:pt x="1163982" y="139964"/>
                  <a:pt x="1158751" y="139717"/>
                  <a:pt x="1158321" y="145503"/>
                </a:cubicBezTo>
                <a:cubicBezTo>
                  <a:pt x="1157890" y="151287"/>
                  <a:pt x="1161090" y="148949"/>
                  <a:pt x="1161090" y="155103"/>
                </a:cubicBezTo>
                <a:cubicBezTo>
                  <a:pt x="1160815" y="156711"/>
                  <a:pt x="1160161" y="158229"/>
                  <a:pt x="1159182" y="159535"/>
                </a:cubicBezTo>
                <a:cubicBezTo>
                  <a:pt x="1158270" y="160701"/>
                  <a:pt x="1157734" y="162118"/>
                  <a:pt x="1157643" y="163596"/>
                </a:cubicBezTo>
                <a:cubicBezTo>
                  <a:pt x="1157628" y="165109"/>
                  <a:pt x="1157225" y="166591"/>
                  <a:pt x="1156474" y="167904"/>
                </a:cubicBezTo>
                <a:cubicBezTo>
                  <a:pt x="1155800" y="169322"/>
                  <a:pt x="1155523" y="170896"/>
                  <a:pt x="1155674" y="172458"/>
                </a:cubicBezTo>
                <a:cubicBezTo>
                  <a:pt x="1155551" y="178120"/>
                  <a:pt x="1154628" y="182859"/>
                  <a:pt x="1156289" y="184274"/>
                </a:cubicBezTo>
                <a:cubicBezTo>
                  <a:pt x="1163372" y="183703"/>
                  <a:pt x="1170482" y="183539"/>
                  <a:pt x="1177583" y="183782"/>
                </a:cubicBezTo>
                <a:cubicBezTo>
                  <a:pt x="1180168" y="183782"/>
                  <a:pt x="1181214" y="182059"/>
                  <a:pt x="1183122" y="181629"/>
                </a:cubicBezTo>
                <a:cubicBezTo>
                  <a:pt x="1184859" y="181244"/>
                  <a:pt x="1186635" y="181057"/>
                  <a:pt x="1188415" y="181074"/>
                </a:cubicBezTo>
                <a:cubicBezTo>
                  <a:pt x="1190386" y="181410"/>
                  <a:pt x="1192323" y="181925"/>
                  <a:pt x="1194200" y="182613"/>
                </a:cubicBezTo>
                <a:cubicBezTo>
                  <a:pt x="1196168" y="183506"/>
                  <a:pt x="1198061" y="184556"/>
                  <a:pt x="1199862" y="185751"/>
                </a:cubicBezTo>
                <a:cubicBezTo>
                  <a:pt x="1201954" y="187229"/>
                  <a:pt x="1205708" y="188029"/>
                  <a:pt x="1207247" y="191906"/>
                </a:cubicBezTo>
                <a:cubicBezTo>
                  <a:pt x="1207717" y="193546"/>
                  <a:pt x="1207945" y="195246"/>
                  <a:pt x="1207924" y="196953"/>
                </a:cubicBezTo>
                <a:lnTo>
                  <a:pt x="1206877" y="197075"/>
                </a:lnTo>
                <a:cubicBezTo>
                  <a:pt x="1206880" y="197762"/>
                  <a:pt x="1207145" y="198423"/>
                  <a:pt x="1207616" y="198922"/>
                </a:cubicBezTo>
                <a:cubicBezTo>
                  <a:pt x="1208072" y="199746"/>
                  <a:pt x="1208245" y="200698"/>
                  <a:pt x="1208109" y="201630"/>
                </a:cubicBezTo>
                <a:cubicBezTo>
                  <a:pt x="1207821" y="203204"/>
                  <a:pt x="1207191" y="204696"/>
                  <a:pt x="1206262" y="206000"/>
                </a:cubicBezTo>
                <a:cubicBezTo>
                  <a:pt x="1205277" y="207538"/>
                  <a:pt x="1204046" y="209754"/>
                  <a:pt x="1202569" y="209754"/>
                </a:cubicBezTo>
                <a:cubicBezTo>
                  <a:pt x="1198631" y="209876"/>
                  <a:pt x="1196661" y="210246"/>
                  <a:pt x="1195369" y="210185"/>
                </a:cubicBezTo>
                <a:cubicBezTo>
                  <a:pt x="1194077" y="210122"/>
                  <a:pt x="1190261" y="208830"/>
                  <a:pt x="1187553" y="208830"/>
                </a:cubicBezTo>
                <a:cubicBezTo>
                  <a:pt x="1184845" y="208830"/>
                  <a:pt x="1182938" y="209569"/>
                  <a:pt x="1179553" y="209507"/>
                </a:cubicBezTo>
                <a:cubicBezTo>
                  <a:pt x="1176168" y="209446"/>
                  <a:pt x="1170075" y="208830"/>
                  <a:pt x="1166321" y="208399"/>
                </a:cubicBezTo>
                <a:cubicBezTo>
                  <a:pt x="1163921" y="208092"/>
                  <a:pt x="1156413" y="208707"/>
                  <a:pt x="1154012" y="208399"/>
                </a:cubicBezTo>
                <a:cubicBezTo>
                  <a:pt x="1149884" y="208013"/>
                  <a:pt x="1145719" y="208346"/>
                  <a:pt x="1141704" y="209384"/>
                </a:cubicBezTo>
                <a:lnTo>
                  <a:pt x="1129949" y="211046"/>
                </a:lnTo>
                <a:cubicBezTo>
                  <a:pt x="1125765" y="211662"/>
                  <a:pt x="1120349" y="210738"/>
                  <a:pt x="1116594" y="210738"/>
                </a:cubicBezTo>
                <a:cubicBezTo>
                  <a:pt x="1108542" y="211489"/>
                  <a:pt x="1100597" y="213119"/>
                  <a:pt x="1092900" y="215600"/>
                </a:cubicBezTo>
                <a:cubicBezTo>
                  <a:pt x="1083115" y="218985"/>
                  <a:pt x="1066006" y="226924"/>
                  <a:pt x="1063852" y="226678"/>
                </a:cubicBezTo>
                <a:cubicBezTo>
                  <a:pt x="1061698" y="226432"/>
                  <a:pt x="1057144" y="220339"/>
                  <a:pt x="1052774" y="216215"/>
                </a:cubicBezTo>
                <a:cubicBezTo>
                  <a:pt x="1052405" y="214181"/>
                  <a:pt x="1052405" y="212096"/>
                  <a:pt x="1052774" y="210061"/>
                </a:cubicBezTo>
                <a:cubicBezTo>
                  <a:pt x="1053179" y="207541"/>
                  <a:pt x="1052947" y="204959"/>
                  <a:pt x="1052097" y="202553"/>
                </a:cubicBezTo>
                <a:cubicBezTo>
                  <a:pt x="1053759" y="199661"/>
                  <a:pt x="1063421" y="196091"/>
                  <a:pt x="1064406" y="195845"/>
                </a:cubicBezTo>
                <a:cubicBezTo>
                  <a:pt x="1065390" y="195598"/>
                  <a:pt x="1069206" y="197075"/>
                  <a:pt x="1071545" y="196522"/>
                </a:cubicBezTo>
                <a:cubicBezTo>
                  <a:pt x="1072776" y="196214"/>
                  <a:pt x="1081515" y="192644"/>
                  <a:pt x="1086315" y="190921"/>
                </a:cubicBezTo>
                <a:cubicBezTo>
                  <a:pt x="1088223" y="190306"/>
                  <a:pt x="1090992" y="190183"/>
                  <a:pt x="1092469" y="189752"/>
                </a:cubicBezTo>
                <a:cubicBezTo>
                  <a:pt x="1097023" y="188337"/>
                  <a:pt x="1103732" y="184952"/>
                  <a:pt x="1108655" y="182982"/>
                </a:cubicBezTo>
                <a:cubicBezTo>
                  <a:pt x="1119179" y="178797"/>
                  <a:pt x="1119733" y="166120"/>
                  <a:pt x="1121333" y="161319"/>
                </a:cubicBezTo>
                <a:cubicBezTo>
                  <a:pt x="1122177" y="158991"/>
                  <a:pt x="1122614" y="156534"/>
                  <a:pt x="1122626" y="154057"/>
                </a:cubicBezTo>
                <a:cubicBezTo>
                  <a:pt x="1122687" y="151657"/>
                  <a:pt x="1122502" y="148764"/>
                  <a:pt x="1121333" y="148333"/>
                </a:cubicBezTo>
                <a:cubicBezTo>
                  <a:pt x="1119260" y="148510"/>
                  <a:pt x="1117203" y="148839"/>
                  <a:pt x="1115178" y="149318"/>
                </a:cubicBezTo>
                <a:cubicBezTo>
                  <a:pt x="1112587" y="150209"/>
                  <a:pt x="1109805" y="150400"/>
                  <a:pt x="1107117" y="149872"/>
                </a:cubicBezTo>
                <a:cubicBezTo>
                  <a:pt x="1104655" y="148703"/>
                  <a:pt x="1105024" y="145810"/>
                  <a:pt x="1104655" y="142549"/>
                </a:cubicBezTo>
                <a:cubicBezTo>
                  <a:pt x="1103868" y="139239"/>
                  <a:pt x="1102210" y="136201"/>
                  <a:pt x="1099854" y="133748"/>
                </a:cubicBezTo>
                <a:cubicBezTo>
                  <a:pt x="1098931" y="131507"/>
                  <a:pt x="1098511" y="129091"/>
                  <a:pt x="1098624" y="126670"/>
                </a:cubicBezTo>
                <a:cubicBezTo>
                  <a:pt x="1098685" y="125378"/>
                  <a:pt x="1098008" y="121132"/>
                  <a:pt x="1098008" y="119840"/>
                </a:cubicBezTo>
                <a:cubicBezTo>
                  <a:pt x="1098008" y="116455"/>
                  <a:pt x="1101209" y="116208"/>
                  <a:pt x="1104163" y="114731"/>
                </a:cubicBezTo>
                <a:cubicBezTo>
                  <a:pt x="1107822" y="115370"/>
                  <a:pt x="1111440" y="116234"/>
                  <a:pt x="1114994" y="117316"/>
                </a:cubicBezTo>
                <a:cubicBezTo>
                  <a:pt x="1123685" y="116374"/>
                  <a:pt x="1132316" y="114936"/>
                  <a:pt x="1140842" y="113008"/>
                </a:cubicBezTo>
                <a:cubicBezTo>
                  <a:pt x="1142750" y="112577"/>
                  <a:pt x="1144842" y="111900"/>
                  <a:pt x="1145335" y="111777"/>
                </a:cubicBezTo>
                <a:cubicBezTo>
                  <a:pt x="1145827" y="111654"/>
                  <a:pt x="1147612" y="110854"/>
                  <a:pt x="1148535" y="110546"/>
                </a:cubicBezTo>
                <a:cubicBezTo>
                  <a:pt x="1155288" y="108565"/>
                  <a:pt x="1161792" y="105819"/>
                  <a:pt x="1167921" y="102361"/>
                </a:cubicBezTo>
                <a:cubicBezTo>
                  <a:pt x="1169680" y="101757"/>
                  <a:pt x="1171545" y="101526"/>
                  <a:pt x="1173398" y="101684"/>
                </a:cubicBezTo>
                <a:cubicBezTo>
                  <a:pt x="1174990" y="101548"/>
                  <a:pt x="1176571" y="101322"/>
                  <a:pt x="1178137" y="101007"/>
                </a:cubicBezTo>
                <a:close/>
                <a:moveTo>
                  <a:pt x="905871" y="93868"/>
                </a:moveTo>
                <a:cubicBezTo>
                  <a:pt x="908887" y="92083"/>
                  <a:pt x="910425" y="98730"/>
                  <a:pt x="911410" y="101130"/>
                </a:cubicBezTo>
                <a:cubicBezTo>
                  <a:pt x="911963" y="102299"/>
                  <a:pt x="910302" y="106853"/>
                  <a:pt x="910117" y="108453"/>
                </a:cubicBezTo>
                <a:cubicBezTo>
                  <a:pt x="909933" y="110053"/>
                  <a:pt x="907594" y="112023"/>
                  <a:pt x="907594" y="116823"/>
                </a:cubicBezTo>
                <a:cubicBezTo>
                  <a:pt x="907656" y="118977"/>
                  <a:pt x="905686" y="120577"/>
                  <a:pt x="903040" y="122977"/>
                </a:cubicBezTo>
                <a:cubicBezTo>
                  <a:pt x="900333" y="125595"/>
                  <a:pt x="897804" y="128392"/>
                  <a:pt x="895471" y="131347"/>
                </a:cubicBezTo>
                <a:cubicBezTo>
                  <a:pt x="894237" y="134284"/>
                  <a:pt x="893957" y="137535"/>
                  <a:pt x="894670" y="140640"/>
                </a:cubicBezTo>
                <a:cubicBezTo>
                  <a:pt x="894670" y="141686"/>
                  <a:pt x="893378" y="145010"/>
                  <a:pt x="895224" y="146794"/>
                </a:cubicBezTo>
                <a:cubicBezTo>
                  <a:pt x="897071" y="148580"/>
                  <a:pt x="899101" y="146672"/>
                  <a:pt x="900147" y="146794"/>
                </a:cubicBezTo>
                <a:cubicBezTo>
                  <a:pt x="901194" y="146918"/>
                  <a:pt x="900517" y="149010"/>
                  <a:pt x="901748" y="151287"/>
                </a:cubicBezTo>
                <a:cubicBezTo>
                  <a:pt x="904025" y="155656"/>
                  <a:pt x="904763" y="156334"/>
                  <a:pt x="904763" y="158488"/>
                </a:cubicBezTo>
                <a:cubicBezTo>
                  <a:pt x="904701" y="159719"/>
                  <a:pt x="904701" y="160765"/>
                  <a:pt x="903717" y="161380"/>
                </a:cubicBezTo>
                <a:cubicBezTo>
                  <a:pt x="898017" y="164815"/>
                  <a:pt x="893160" y="169484"/>
                  <a:pt x="889501" y="175043"/>
                </a:cubicBezTo>
                <a:cubicBezTo>
                  <a:pt x="889096" y="176932"/>
                  <a:pt x="889335" y="178904"/>
                  <a:pt x="890178" y="180643"/>
                </a:cubicBezTo>
                <a:cubicBezTo>
                  <a:pt x="891347" y="180643"/>
                  <a:pt x="894301" y="180643"/>
                  <a:pt x="895593" y="180643"/>
                </a:cubicBezTo>
                <a:lnTo>
                  <a:pt x="895409" y="181012"/>
                </a:lnTo>
                <a:cubicBezTo>
                  <a:pt x="897341" y="181546"/>
                  <a:pt x="899060" y="182663"/>
                  <a:pt x="900332" y="184212"/>
                </a:cubicBezTo>
                <a:cubicBezTo>
                  <a:pt x="901217" y="185843"/>
                  <a:pt x="901722" y="187652"/>
                  <a:pt x="901809" y="189505"/>
                </a:cubicBezTo>
                <a:cubicBezTo>
                  <a:pt x="900886" y="197321"/>
                  <a:pt x="894116" y="202183"/>
                  <a:pt x="887962" y="206121"/>
                </a:cubicBezTo>
                <a:cubicBezTo>
                  <a:pt x="881808" y="210060"/>
                  <a:pt x="870668" y="214368"/>
                  <a:pt x="865376" y="217384"/>
                </a:cubicBezTo>
                <a:cubicBezTo>
                  <a:pt x="861006" y="219907"/>
                  <a:pt x="856883" y="226185"/>
                  <a:pt x="854360" y="227231"/>
                </a:cubicBezTo>
                <a:cubicBezTo>
                  <a:pt x="854360" y="227231"/>
                  <a:pt x="851344" y="228215"/>
                  <a:pt x="849991" y="227231"/>
                </a:cubicBezTo>
                <a:cubicBezTo>
                  <a:pt x="847984" y="226506"/>
                  <a:pt x="845927" y="225930"/>
                  <a:pt x="843836" y="225508"/>
                </a:cubicBezTo>
                <a:cubicBezTo>
                  <a:pt x="841744" y="224830"/>
                  <a:pt x="842728" y="221876"/>
                  <a:pt x="841190" y="220092"/>
                </a:cubicBezTo>
                <a:cubicBezTo>
                  <a:pt x="839582" y="218525"/>
                  <a:pt x="838286" y="216666"/>
                  <a:pt x="837374" y="214615"/>
                </a:cubicBezTo>
                <a:cubicBezTo>
                  <a:pt x="836089" y="211454"/>
                  <a:pt x="835501" y="208053"/>
                  <a:pt x="835651" y="204644"/>
                </a:cubicBezTo>
                <a:cubicBezTo>
                  <a:pt x="837486" y="200299"/>
                  <a:pt x="841023" y="196896"/>
                  <a:pt x="845436" y="195229"/>
                </a:cubicBezTo>
                <a:cubicBezTo>
                  <a:pt x="847379" y="193961"/>
                  <a:pt x="849249" y="192584"/>
                  <a:pt x="851037" y="191105"/>
                </a:cubicBezTo>
                <a:cubicBezTo>
                  <a:pt x="852748" y="190156"/>
                  <a:pt x="854140" y="188721"/>
                  <a:pt x="855037" y="186981"/>
                </a:cubicBezTo>
                <a:cubicBezTo>
                  <a:pt x="855571" y="185704"/>
                  <a:pt x="855924" y="184358"/>
                  <a:pt x="856083" y="182981"/>
                </a:cubicBezTo>
                <a:cubicBezTo>
                  <a:pt x="856206" y="180889"/>
                  <a:pt x="857252" y="179351"/>
                  <a:pt x="857252" y="177812"/>
                </a:cubicBezTo>
                <a:cubicBezTo>
                  <a:pt x="857082" y="176279"/>
                  <a:pt x="856437" y="174836"/>
                  <a:pt x="855406" y="173689"/>
                </a:cubicBezTo>
                <a:cubicBezTo>
                  <a:pt x="854411" y="172678"/>
                  <a:pt x="853654" y="171459"/>
                  <a:pt x="853190" y="170119"/>
                </a:cubicBezTo>
                <a:cubicBezTo>
                  <a:pt x="853190" y="170058"/>
                  <a:pt x="848760" y="164950"/>
                  <a:pt x="848759" y="162426"/>
                </a:cubicBezTo>
                <a:cubicBezTo>
                  <a:pt x="848906" y="158537"/>
                  <a:pt x="851956" y="155382"/>
                  <a:pt x="855837" y="155103"/>
                </a:cubicBezTo>
                <a:cubicBezTo>
                  <a:pt x="857068" y="154610"/>
                  <a:pt x="859344" y="155103"/>
                  <a:pt x="860575" y="155103"/>
                </a:cubicBezTo>
                <a:cubicBezTo>
                  <a:pt x="863529" y="154857"/>
                  <a:pt x="865622" y="152025"/>
                  <a:pt x="867223" y="149626"/>
                </a:cubicBezTo>
                <a:cubicBezTo>
                  <a:pt x="868077" y="146324"/>
                  <a:pt x="868572" y="142940"/>
                  <a:pt x="868699" y="139533"/>
                </a:cubicBezTo>
                <a:cubicBezTo>
                  <a:pt x="869684" y="136086"/>
                  <a:pt x="865561" y="135532"/>
                  <a:pt x="863529" y="134732"/>
                </a:cubicBezTo>
                <a:cubicBezTo>
                  <a:pt x="861576" y="133746"/>
                  <a:pt x="859509" y="133002"/>
                  <a:pt x="857375" y="132516"/>
                </a:cubicBezTo>
                <a:cubicBezTo>
                  <a:pt x="855714" y="132394"/>
                  <a:pt x="854298" y="130424"/>
                  <a:pt x="853498" y="128270"/>
                </a:cubicBezTo>
                <a:cubicBezTo>
                  <a:pt x="852699" y="126116"/>
                  <a:pt x="852021" y="126793"/>
                  <a:pt x="850298" y="126116"/>
                </a:cubicBezTo>
                <a:cubicBezTo>
                  <a:pt x="848574" y="125439"/>
                  <a:pt x="848574" y="119593"/>
                  <a:pt x="848574" y="118916"/>
                </a:cubicBezTo>
                <a:cubicBezTo>
                  <a:pt x="848574" y="118238"/>
                  <a:pt x="850360" y="117500"/>
                  <a:pt x="851898" y="116823"/>
                </a:cubicBezTo>
                <a:cubicBezTo>
                  <a:pt x="853437" y="116146"/>
                  <a:pt x="853437" y="115038"/>
                  <a:pt x="854421" y="112946"/>
                </a:cubicBezTo>
                <a:cubicBezTo>
                  <a:pt x="855406" y="110853"/>
                  <a:pt x="857683" y="110361"/>
                  <a:pt x="859775" y="109807"/>
                </a:cubicBezTo>
                <a:cubicBezTo>
                  <a:pt x="862127" y="109669"/>
                  <a:pt x="864469" y="109402"/>
                  <a:pt x="866792" y="109007"/>
                </a:cubicBezTo>
                <a:cubicBezTo>
                  <a:pt x="876638" y="105007"/>
                  <a:pt x="887777" y="93991"/>
                  <a:pt x="897193" y="94483"/>
                </a:cubicBezTo>
                <a:cubicBezTo>
                  <a:pt x="901993" y="94791"/>
                  <a:pt x="903963" y="94914"/>
                  <a:pt x="905871" y="93868"/>
                </a:cubicBezTo>
                <a:close/>
                <a:moveTo>
                  <a:pt x="1330641" y="93621"/>
                </a:moveTo>
                <a:cubicBezTo>
                  <a:pt x="1332918" y="93990"/>
                  <a:pt x="1339011" y="92944"/>
                  <a:pt x="1339564" y="93990"/>
                </a:cubicBezTo>
                <a:cubicBezTo>
                  <a:pt x="1341334" y="96583"/>
                  <a:pt x="1343812" y="98613"/>
                  <a:pt x="1346703" y="99837"/>
                </a:cubicBezTo>
                <a:cubicBezTo>
                  <a:pt x="1349104" y="101068"/>
                  <a:pt x="1348058" y="102730"/>
                  <a:pt x="1348365" y="104883"/>
                </a:cubicBezTo>
                <a:cubicBezTo>
                  <a:pt x="1348673" y="107037"/>
                  <a:pt x="1350027" y="107899"/>
                  <a:pt x="1349350" y="109745"/>
                </a:cubicBezTo>
                <a:cubicBezTo>
                  <a:pt x="1348673" y="111592"/>
                  <a:pt x="1347011" y="114853"/>
                  <a:pt x="1345596" y="118792"/>
                </a:cubicBezTo>
                <a:cubicBezTo>
                  <a:pt x="1345596" y="119653"/>
                  <a:pt x="1344488" y="124085"/>
                  <a:pt x="1345596" y="124085"/>
                </a:cubicBezTo>
                <a:cubicBezTo>
                  <a:pt x="1346873" y="124162"/>
                  <a:pt x="1348142" y="123839"/>
                  <a:pt x="1349227" y="123162"/>
                </a:cubicBezTo>
                <a:cubicBezTo>
                  <a:pt x="1349781" y="122916"/>
                  <a:pt x="1352242" y="121685"/>
                  <a:pt x="1353781" y="121130"/>
                </a:cubicBezTo>
                <a:cubicBezTo>
                  <a:pt x="1355629" y="120719"/>
                  <a:pt x="1357426" y="120100"/>
                  <a:pt x="1359135" y="119284"/>
                </a:cubicBezTo>
                <a:cubicBezTo>
                  <a:pt x="1361228" y="117807"/>
                  <a:pt x="1363997" y="114853"/>
                  <a:pt x="1365290" y="114853"/>
                </a:cubicBezTo>
                <a:cubicBezTo>
                  <a:pt x="1365290" y="114853"/>
                  <a:pt x="1373475" y="112453"/>
                  <a:pt x="1374890" y="114853"/>
                </a:cubicBezTo>
                <a:cubicBezTo>
                  <a:pt x="1376305" y="117254"/>
                  <a:pt x="1379752" y="117008"/>
                  <a:pt x="1383260" y="117561"/>
                </a:cubicBezTo>
                <a:cubicBezTo>
                  <a:pt x="1386768" y="118115"/>
                  <a:pt x="1389045" y="123777"/>
                  <a:pt x="1389045" y="128578"/>
                </a:cubicBezTo>
                <a:cubicBezTo>
                  <a:pt x="1389106" y="130547"/>
                  <a:pt x="1388983" y="131347"/>
                  <a:pt x="1386829" y="131347"/>
                </a:cubicBezTo>
                <a:cubicBezTo>
                  <a:pt x="1385660" y="131408"/>
                  <a:pt x="1384368" y="133378"/>
                  <a:pt x="1382214" y="134793"/>
                </a:cubicBezTo>
                <a:cubicBezTo>
                  <a:pt x="1378856" y="136725"/>
                  <a:pt x="1375282" y="138253"/>
                  <a:pt x="1371567" y="139347"/>
                </a:cubicBezTo>
                <a:cubicBezTo>
                  <a:pt x="1369694" y="140597"/>
                  <a:pt x="1367608" y="141494"/>
                  <a:pt x="1365412" y="141994"/>
                </a:cubicBezTo>
                <a:cubicBezTo>
                  <a:pt x="1362704" y="142363"/>
                  <a:pt x="1360305" y="142486"/>
                  <a:pt x="1358274" y="142917"/>
                </a:cubicBezTo>
                <a:cubicBezTo>
                  <a:pt x="1354463" y="143853"/>
                  <a:pt x="1350783" y="145258"/>
                  <a:pt x="1347319" y="147102"/>
                </a:cubicBezTo>
                <a:cubicBezTo>
                  <a:pt x="1345842" y="148667"/>
                  <a:pt x="1344617" y="150453"/>
                  <a:pt x="1343688" y="152394"/>
                </a:cubicBezTo>
                <a:cubicBezTo>
                  <a:pt x="1342832" y="155277"/>
                  <a:pt x="1343306" y="158390"/>
                  <a:pt x="1344980" y="160887"/>
                </a:cubicBezTo>
                <a:cubicBezTo>
                  <a:pt x="1350106" y="167868"/>
                  <a:pt x="1356198" y="174085"/>
                  <a:pt x="1363074" y="179350"/>
                </a:cubicBezTo>
                <a:cubicBezTo>
                  <a:pt x="1366336" y="182120"/>
                  <a:pt x="1370952" y="191659"/>
                  <a:pt x="1376429" y="194428"/>
                </a:cubicBezTo>
                <a:cubicBezTo>
                  <a:pt x="1381315" y="197086"/>
                  <a:pt x="1385914" y="200242"/>
                  <a:pt x="1390153" y="203844"/>
                </a:cubicBezTo>
                <a:cubicBezTo>
                  <a:pt x="1392652" y="205168"/>
                  <a:pt x="1395295" y="206201"/>
                  <a:pt x="1398030" y="206922"/>
                </a:cubicBezTo>
                <a:cubicBezTo>
                  <a:pt x="1400492" y="207968"/>
                  <a:pt x="1402646" y="210245"/>
                  <a:pt x="1404185" y="210799"/>
                </a:cubicBezTo>
                <a:cubicBezTo>
                  <a:pt x="1408185" y="212153"/>
                  <a:pt x="1411631" y="213383"/>
                  <a:pt x="1417786" y="215845"/>
                </a:cubicBezTo>
                <a:cubicBezTo>
                  <a:pt x="1419263" y="216461"/>
                  <a:pt x="1421724" y="216645"/>
                  <a:pt x="1422463" y="217999"/>
                </a:cubicBezTo>
                <a:lnTo>
                  <a:pt x="1421970" y="218614"/>
                </a:lnTo>
                <a:cubicBezTo>
                  <a:pt x="1422586" y="219784"/>
                  <a:pt x="1420616" y="220830"/>
                  <a:pt x="1420493" y="222184"/>
                </a:cubicBezTo>
                <a:cubicBezTo>
                  <a:pt x="1420371" y="223538"/>
                  <a:pt x="1420986" y="225815"/>
                  <a:pt x="1419817" y="227230"/>
                </a:cubicBezTo>
                <a:cubicBezTo>
                  <a:pt x="1417925" y="229656"/>
                  <a:pt x="1415072" y="231138"/>
                  <a:pt x="1412001" y="231293"/>
                </a:cubicBezTo>
                <a:cubicBezTo>
                  <a:pt x="1410708" y="231415"/>
                  <a:pt x="1409723" y="233262"/>
                  <a:pt x="1408801" y="233939"/>
                </a:cubicBezTo>
                <a:cubicBezTo>
                  <a:pt x="1407877" y="234616"/>
                  <a:pt x="1406523" y="234616"/>
                  <a:pt x="1405600" y="234616"/>
                </a:cubicBezTo>
                <a:cubicBezTo>
                  <a:pt x="1403194" y="234625"/>
                  <a:pt x="1400788" y="234481"/>
                  <a:pt x="1398399" y="234185"/>
                </a:cubicBezTo>
                <a:cubicBezTo>
                  <a:pt x="1395919" y="234321"/>
                  <a:pt x="1393433" y="234321"/>
                  <a:pt x="1390953" y="234185"/>
                </a:cubicBezTo>
                <a:cubicBezTo>
                  <a:pt x="1388722" y="234165"/>
                  <a:pt x="1386513" y="233748"/>
                  <a:pt x="1384429" y="232954"/>
                </a:cubicBezTo>
                <a:cubicBezTo>
                  <a:pt x="1380367" y="230615"/>
                  <a:pt x="1377291" y="232339"/>
                  <a:pt x="1374213" y="231539"/>
                </a:cubicBezTo>
                <a:cubicBezTo>
                  <a:pt x="1371797" y="231104"/>
                  <a:pt x="1369688" y="229645"/>
                  <a:pt x="1368428" y="227539"/>
                </a:cubicBezTo>
                <a:cubicBezTo>
                  <a:pt x="1366459" y="222061"/>
                  <a:pt x="1369105" y="220461"/>
                  <a:pt x="1359566" y="211722"/>
                </a:cubicBezTo>
                <a:cubicBezTo>
                  <a:pt x="1355967" y="207683"/>
                  <a:pt x="1352617" y="203428"/>
                  <a:pt x="1349535" y="198983"/>
                </a:cubicBezTo>
                <a:cubicBezTo>
                  <a:pt x="1347658" y="196515"/>
                  <a:pt x="1345601" y="194191"/>
                  <a:pt x="1343380" y="192028"/>
                </a:cubicBezTo>
                <a:cubicBezTo>
                  <a:pt x="1337103" y="187413"/>
                  <a:pt x="1331503" y="181012"/>
                  <a:pt x="1329410" y="179719"/>
                </a:cubicBezTo>
                <a:cubicBezTo>
                  <a:pt x="1328671" y="179289"/>
                  <a:pt x="1324486" y="189259"/>
                  <a:pt x="1319748" y="194367"/>
                </a:cubicBezTo>
                <a:cubicBezTo>
                  <a:pt x="1315009" y="199475"/>
                  <a:pt x="1311563" y="201875"/>
                  <a:pt x="1305777" y="208029"/>
                </a:cubicBezTo>
                <a:cubicBezTo>
                  <a:pt x="1301555" y="211771"/>
                  <a:pt x="1296699" y="214731"/>
                  <a:pt x="1291438" y="216768"/>
                </a:cubicBezTo>
                <a:cubicBezTo>
                  <a:pt x="1289038" y="218368"/>
                  <a:pt x="1283560" y="220830"/>
                  <a:pt x="1280791" y="222553"/>
                </a:cubicBezTo>
                <a:cubicBezTo>
                  <a:pt x="1278021" y="224276"/>
                  <a:pt x="1273160" y="224030"/>
                  <a:pt x="1271006" y="225077"/>
                </a:cubicBezTo>
                <a:cubicBezTo>
                  <a:pt x="1269300" y="225744"/>
                  <a:pt x="1267482" y="226078"/>
                  <a:pt x="1265651" y="226062"/>
                </a:cubicBezTo>
                <a:cubicBezTo>
                  <a:pt x="1264174" y="225815"/>
                  <a:pt x="1263128" y="223723"/>
                  <a:pt x="1262020" y="222923"/>
                </a:cubicBezTo>
                <a:cubicBezTo>
                  <a:pt x="1260913" y="222123"/>
                  <a:pt x="1260913" y="218122"/>
                  <a:pt x="1259251" y="217384"/>
                </a:cubicBezTo>
                <a:cubicBezTo>
                  <a:pt x="1257647" y="216990"/>
                  <a:pt x="1256082" y="216454"/>
                  <a:pt x="1254574" y="215784"/>
                </a:cubicBezTo>
                <a:cubicBezTo>
                  <a:pt x="1253589" y="214860"/>
                  <a:pt x="1254389" y="213322"/>
                  <a:pt x="1257589" y="212276"/>
                </a:cubicBezTo>
                <a:cubicBezTo>
                  <a:pt x="1260141" y="211409"/>
                  <a:pt x="1262487" y="210027"/>
                  <a:pt x="1264482" y="208214"/>
                </a:cubicBezTo>
                <a:cubicBezTo>
                  <a:pt x="1266174" y="207205"/>
                  <a:pt x="1267762" y="206029"/>
                  <a:pt x="1269221" y="204706"/>
                </a:cubicBezTo>
                <a:cubicBezTo>
                  <a:pt x="1269775" y="204029"/>
                  <a:pt x="1271744" y="203721"/>
                  <a:pt x="1272545" y="203229"/>
                </a:cubicBezTo>
                <a:cubicBezTo>
                  <a:pt x="1280355" y="196609"/>
                  <a:pt x="1287754" y="189518"/>
                  <a:pt x="1294700" y="181997"/>
                </a:cubicBezTo>
                <a:cubicBezTo>
                  <a:pt x="1298671" y="177718"/>
                  <a:pt x="1301599" y="172578"/>
                  <a:pt x="1303254" y="166980"/>
                </a:cubicBezTo>
                <a:cubicBezTo>
                  <a:pt x="1304302" y="165088"/>
                  <a:pt x="1304912" y="162985"/>
                  <a:pt x="1305039" y="160826"/>
                </a:cubicBezTo>
                <a:cubicBezTo>
                  <a:pt x="1304854" y="159841"/>
                  <a:pt x="1301900" y="160826"/>
                  <a:pt x="1300608" y="160826"/>
                </a:cubicBezTo>
                <a:cubicBezTo>
                  <a:pt x="1299315" y="160826"/>
                  <a:pt x="1298516" y="160764"/>
                  <a:pt x="1297223" y="160826"/>
                </a:cubicBezTo>
                <a:cubicBezTo>
                  <a:pt x="1295930" y="160887"/>
                  <a:pt x="1294146" y="162057"/>
                  <a:pt x="1292669" y="162057"/>
                </a:cubicBezTo>
                <a:cubicBezTo>
                  <a:pt x="1291254" y="162549"/>
                  <a:pt x="1289714" y="162549"/>
                  <a:pt x="1288299" y="162057"/>
                </a:cubicBezTo>
                <a:cubicBezTo>
                  <a:pt x="1285960" y="161318"/>
                  <a:pt x="1284729" y="159349"/>
                  <a:pt x="1281590" y="158918"/>
                </a:cubicBezTo>
                <a:cubicBezTo>
                  <a:pt x="1277356" y="157416"/>
                  <a:pt x="1274331" y="153653"/>
                  <a:pt x="1273774" y="149194"/>
                </a:cubicBezTo>
                <a:cubicBezTo>
                  <a:pt x="1273243" y="146912"/>
                  <a:pt x="1274055" y="144526"/>
                  <a:pt x="1275867" y="143040"/>
                </a:cubicBezTo>
                <a:cubicBezTo>
                  <a:pt x="1277468" y="141871"/>
                  <a:pt x="1278267" y="140209"/>
                  <a:pt x="1279560" y="139224"/>
                </a:cubicBezTo>
                <a:cubicBezTo>
                  <a:pt x="1280853" y="138240"/>
                  <a:pt x="1283191" y="138116"/>
                  <a:pt x="1284238" y="137440"/>
                </a:cubicBezTo>
                <a:cubicBezTo>
                  <a:pt x="1285284" y="136763"/>
                  <a:pt x="1286391" y="135532"/>
                  <a:pt x="1288176" y="134855"/>
                </a:cubicBezTo>
                <a:cubicBezTo>
                  <a:pt x="1289961" y="134178"/>
                  <a:pt x="1294515" y="134855"/>
                  <a:pt x="1297777" y="134855"/>
                </a:cubicBezTo>
                <a:cubicBezTo>
                  <a:pt x="1303383" y="134118"/>
                  <a:pt x="1308772" y="132210"/>
                  <a:pt x="1313593" y="129254"/>
                </a:cubicBezTo>
                <a:cubicBezTo>
                  <a:pt x="1313426" y="124222"/>
                  <a:pt x="1314460" y="119222"/>
                  <a:pt x="1316609" y="114669"/>
                </a:cubicBezTo>
                <a:cubicBezTo>
                  <a:pt x="1317336" y="111646"/>
                  <a:pt x="1317689" y="108546"/>
                  <a:pt x="1317655" y="105438"/>
                </a:cubicBezTo>
                <a:cubicBezTo>
                  <a:pt x="1317993" y="102786"/>
                  <a:pt x="1317847" y="100097"/>
                  <a:pt x="1317225" y="97498"/>
                </a:cubicBezTo>
                <a:cubicBezTo>
                  <a:pt x="1317163" y="95282"/>
                  <a:pt x="1318393" y="95036"/>
                  <a:pt x="1319686" y="94667"/>
                </a:cubicBezTo>
                <a:cubicBezTo>
                  <a:pt x="1323748" y="93559"/>
                  <a:pt x="1323687" y="95098"/>
                  <a:pt x="1325841" y="95160"/>
                </a:cubicBezTo>
                <a:cubicBezTo>
                  <a:pt x="1327994" y="95221"/>
                  <a:pt x="1328364" y="93252"/>
                  <a:pt x="1330641" y="93621"/>
                </a:cubicBezTo>
                <a:close/>
                <a:moveTo>
                  <a:pt x="478764" y="91652"/>
                </a:moveTo>
                <a:cubicBezTo>
                  <a:pt x="479933" y="91775"/>
                  <a:pt x="481287" y="93745"/>
                  <a:pt x="483318" y="94175"/>
                </a:cubicBezTo>
                <a:cubicBezTo>
                  <a:pt x="485348" y="94606"/>
                  <a:pt x="488241" y="94544"/>
                  <a:pt x="490579" y="94975"/>
                </a:cubicBezTo>
                <a:cubicBezTo>
                  <a:pt x="491811" y="94975"/>
                  <a:pt x="496734" y="94975"/>
                  <a:pt x="497965" y="94975"/>
                </a:cubicBezTo>
                <a:cubicBezTo>
                  <a:pt x="499629" y="95077"/>
                  <a:pt x="501258" y="95494"/>
                  <a:pt x="502765" y="96206"/>
                </a:cubicBezTo>
                <a:cubicBezTo>
                  <a:pt x="503504" y="96637"/>
                  <a:pt x="506089" y="97191"/>
                  <a:pt x="507011" y="98237"/>
                </a:cubicBezTo>
                <a:cubicBezTo>
                  <a:pt x="509102" y="100175"/>
                  <a:pt x="510668" y="102609"/>
                  <a:pt x="511566" y="105315"/>
                </a:cubicBezTo>
                <a:lnTo>
                  <a:pt x="510765" y="105622"/>
                </a:lnTo>
                <a:cubicBezTo>
                  <a:pt x="511073" y="107838"/>
                  <a:pt x="510396" y="108576"/>
                  <a:pt x="510396" y="110299"/>
                </a:cubicBezTo>
                <a:cubicBezTo>
                  <a:pt x="510668" y="112671"/>
                  <a:pt x="510668" y="115066"/>
                  <a:pt x="510396" y="117438"/>
                </a:cubicBezTo>
                <a:cubicBezTo>
                  <a:pt x="510089" y="118669"/>
                  <a:pt x="508242" y="121685"/>
                  <a:pt x="506765" y="125193"/>
                </a:cubicBezTo>
                <a:cubicBezTo>
                  <a:pt x="506240" y="127834"/>
                  <a:pt x="505891" y="130506"/>
                  <a:pt x="505719" y="133193"/>
                </a:cubicBezTo>
                <a:cubicBezTo>
                  <a:pt x="505658" y="136947"/>
                  <a:pt x="505473" y="139717"/>
                  <a:pt x="504919" y="147717"/>
                </a:cubicBezTo>
                <a:cubicBezTo>
                  <a:pt x="504796" y="150425"/>
                  <a:pt x="504057" y="152948"/>
                  <a:pt x="503626" y="156579"/>
                </a:cubicBezTo>
                <a:cubicBezTo>
                  <a:pt x="503442" y="157933"/>
                  <a:pt x="503073" y="161749"/>
                  <a:pt x="503073" y="164087"/>
                </a:cubicBezTo>
                <a:cubicBezTo>
                  <a:pt x="503011" y="167596"/>
                  <a:pt x="504611" y="168273"/>
                  <a:pt x="504796" y="169195"/>
                </a:cubicBezTo>
                <a:cubicBezTo>
                  <a:pt x="504981" y="170119"/>
                  <a:pt x="505042" y="170303"/>
                  <a:pt x="505288" y="172149"/>
                </a:cubicBezTo>
                <a:cubicBezTo>
                  <a:pt x="505534" y="173996"/>
                  <a:pt x="506581" y="174857"/>
                  <a:pt x="506273" y="176765"/>
                </a:cubicBezTo>
                <a:cubicBezTo>
                  <a:pt x="505965" y="178673"/>
                  <a:pt x="504365" y="181873"/>
                  <a:pt x="503504" y="186673"/>
                </a:cubicBezTo>
                <a:cubicBezTo>
                  <a:pt x="503056" y="188855"/>
                  <a:pt x="501804" y="190789"/>
                  <a:pt x="499996" y="192089"/>
                </a:cubicBezTo>
                <a:cubicBezTo>
                  <a:pt x="496872" y="194704"/>
                  <a:pt x="493336" y="196783"/>
                  <a:pt x="489533" y="198243"/>
                </a:cubicBezTo>
                <a:cubicBezTo>
                  <a:pt x="485348" y="199598"/>
                  <a:pt x="482764" y="205382"/>
                  <a:pt x="480364" y="206921"/>
                </a:cubicBezTo>
                <a:cubicBezTo>
                  <a:pt x="477232" y="208566"/>
                  <a:pt x="474005" y="210025"/>
                  <a:pt x="470702" y="211291"/>
                </a:cubicBezTo>
                <a:cubicBezTo>
                  <a:pt x="466299" y="213189"/>
                  <a:pt x="462162" y="215651"/>
                  <a:pt x="458393" y="218614"/>
                </a:cubicBezTo>
                <a:cubicBezTo>
                  <a:pt x="455974" y="219913"/>
                  <a:pt x="453440" y="220984"/>
                  <a:pt x="450823" y="221814"/>
                </a:cubicBezTo>
                <a:cubicBezTo>
                  <a:pt x="447119" y="224958"/>
                  <a:pt x="443167" y="227798"/>
                  <a:pt x="439007" y="230308"/>
                </a:cubicBezTo>
                <a:cubicBezTo>
                  <a:pt x="436607" y="231354"/>
                  <a:pt x="433715" y="225877"/>
                  <a:pt x="431437" y="223476"/>
                </a:cubicBezTo>
                <a:cubicBezTo>
                  <a:pt x="429915" y="222102"/>
                  <a:pt x="428290" y="220847"/>
                  <a:pt x="426576" y="219722"/>
                </a:cubicBezTo>
                <a:cubicBezTo>
                  <a:pt x="425221" y="218614"/>
                  <a:pt x="425714" y="215475"/>
                  <a:pt x="425221" y="213568"/>
                </a:cubicBezTo>
                <a:cubicBezTo>
                  <a:pt x="424729" y="211660"/>
                  <a:pt x="423498" y="209075"/>
                  <a:pt x="423498" y="208214"/>
                </a:cubicBezTo>
                <a:cubicBezTo>
                  <a:pt x="423625" y="206407"/>
                  <a:pt x="424772" y="204830"/>
                  <a:pt x="426452" y="204152"/>
                </a:cubicBezTo>
                <a:cubicBezTo>
                  <a:pt x="427806" y="203721"/>
                  <a:pt x="429714" y="204336"/>
                  <a:pt x="431007" y="203721"/>
                </a:cubicBezTo>
                <a:cubicBezTo>
                  <a:pt x="433477" y="202524"/>
                  <a:pt x="435844" y="201125"/>
                  <a:pt x="438084" y="199536"/>
                </a:cubicBezTo>
                <a:cubicBezTo>
                  <a:pt x="440440" y="198181"/>
                  <a:pt x="442995" y="197206"/>
                  <a:pt x="445654" y="196644"/>
                </a:cubicBezTo>
                <a:cubicBezTo>
                  <a:pt x="450189" y="194535"/>
                  <a:pt x="454569" y="192108"/>
                  <a:pt x="458762" y="189381"/>
                </a:cubicBezTo>
                <a:cubicBezTo>
                  <a:pt x="460916" y="188212"/>
                  <a:pt x="464916" y="186243"/>
                  <a:pt x="464916" y="183227"/>
                </a:cubicBezTo>
                <a:cubicBezTo>
                  <a:pt x="465085" y="178588"/>
                  <a:pt x="464961" y="173942"/>
                  <a:pt x="464547" y="169319"/>
                </a:cubicBezTo>
                <a:cubicBezTo>
                  <a:pt x="463870" y="167903"/>
                  <a:pt x="461285" y="167349"/>
                  <a:pt x="461286" y="167349"/>
                </a:cubicBezTo>
                <a:cubicBezTo>
                  <a:pt x="459287" y="167930"/>
                  <a:pt x="457212" y="168200"/>
                  <a:pt x="455131" y="168149"/>
                </a:cubicBezTo>
                <a:cubicBezTo>
                  <a:pt x="453152" y="168698"/>
                  <a:pt x="451219" y="169398"/>
                  <a:pt x="449346" y="170241"/>
                </a:cubicBezTo>
                <a:cubicBezTo>
                  <a:pt x="448177" y="170796"/>
                  <a:pt x="446084" y="171350"/>
                  <a:pt x="444976" y="170796"/>
                </a:cubicBezTo>
                <a:cubicBezTo>
                  <a:pt x="443719" y="170464"/>
                  <a:pt x="442679" y="169582"/>
                  <a:pt x="442146" y="168395"/>
                </a:cubicBezTo>
                <a:cubicBezTo>
                  <a:pt x="441341" y="166099"/>
                  <a:pt x="440905" y="163689"/>
                  <a:pt x="440854" y="161257"/>
                </a:cubicBezTo>
                <a:cubicBezTo>
                  <a:pt x="440117" y="159693"/>
                  <a:pt x="439698" y="157998"/>
                  <a:pt x="439622" y="156272"/>
                </a:cubicBezTo>
                <a:cubicBezTo>
                  <a:pt x="440186" y="152939"/>
                  <a:pt x="440372" y="149553"/>
                  <a:pt x="440176" y="146179"/>
                </a:cubicBezTo>
                <a:cubicBezTo>
                  <a:pt x="440176" y="142178"/>
                  <a:pt x="443499" y="140824"/>
                  <a:pt x="446331" y="140332"/>
                </a:cubicBezTo>
                <a:cubicBezTo>
                  <a:pt x="449161" y="139840"/>
                  <a:pt x="451684" y="137747"/>
                  <a:pt x="454516" y="137748"/>
                </a:cubicBezTo>
                <a:cubicBezTo>
                  <a:pt x="456576" y="137810"/>
                  <a:pt x="458639" y="137666"/>
                  <a:pt x="460670" y="137317"/>
                </a:cubicBezTo>
                <a:cubicBezTo>
                  <a:pt x="463587" y="136473"/>
                  <a:pt x="466365" y="135208"/>
                  <a:pt x="468917" y="133563"/>
                </a:cubicBezTo>
                <a:cubicBezTo>
                  <a:pt x="470517" y="131224"/>
                  <a:pt x="472917" y="129747"/>
                  <a:pt x="472917" y="126054"/>
                </a:cubicBezTo>
                <a:cubicBezTo>
                  <a:pt x="473286" y="119100"/>
                  <a:pt x="475440" y="116023"/>
                  <a:pt x="475440" y="109868"/>
                </a:cubicBezTo>
                <a:cubicBezTo>
                  <a:pt x="475717" y="105937"/>
                  <a:pt x="474201" y="102092"/>
                  <a:pt x="471317" y="99406"/>
                </a:cubicBezTo>
                <a:cubicBezTo>
                  <a:pt x="470733" y="98508"/>
                  <a:pt x="470733" y="97350"/>
                  <a:pt x="471317" y="96452"/>
                </a:cubicBezTo>
                <a:cubicBezTo>
                  <a:pt x="473026" y="95501"/>
                  <a:pt x="474582" y="94298"/>
                  <a:pt x="475932" y="92883"/>
                </a:cubicBezTo>
                <a:cubicBezTo>
                  <a:pt x="476560" y="91961"/>
                  <a:pt x="477661" y="91482"/>
                  <a:pt x="478764" y="91652"/>
                </a:cubicBezTo>
                <a:close/>
                <a:moveTo>
                  <a:pt x="566156" y="83467"/>
                </a:moveTo>
                <a:cubicBezTo>
                  <a:pt x="568986" y="83590"/>
                  <a:pt x="569356" y="85190"/>
                  <a:pt x="570648" y="86114"/>
                </a:cubicBezTo>
                <a:cubicBezTo>
                  <a:pt x="571829" y="86651"/>
                  <a:pt x="573105" y="86945"/>
                  <a:pt x="574402" y="86975"/>
                </a:cubicBezTo>
                <a:cubicBezTo>
                  <a:pt x="575571" y="87160"/>
                  <a:pt x="576679" y="88821"/>
                  <a:pt x="577295" y="90236"/>
                </a:cubicBezTo>
                <a:cubicBezTo>
                  <a:pt x="578664" y="93068"/>
                  <a:pt x="579459" y="96143"/>
                  <a:pt x="579633" y="99283"/>
                </a:cubicBezTo>
                <a:cubicBezTo>
                  <a:pt x="579387" y="105991"/>
                  <a:pt x="574648" y="107468"/>
                  <a:pt x="572925" y="111592"/>
                </a:cubicBezTo>
                <a:cubicBezTo>
                  <a:pt x="572248" y="113584"/>
                  <a:pt x="571814" y="115650"/>
                  <a:pt x="571633" y="117746"/>
                </a:cubicBezTo>
                <a:cubicBezTo>
                  <a:pt x="572248" y="121131"/>
                  <a:pt x="575694" y="122055"/>
                  <a:pt x="577171" y="119654"/>
                </a:cubicBezTo>
                <a:cubicBezTo>
                  <a:pt x="579941" y="119039"/>
                  <a:pt x="580802" y="117439"/>
                  <a:pt x="582710" y="116515"/>
                </a:cubicBezTo>
                <a:cubicBezTo>
                  <a:pt x="584618" y="115593"/>
                  <a:pt x="587326" y="118670"/>
                  <a:pt x="591634" y="119654"/>
                </a:cubicBezTo>
                <a:cubicBezTo>
                  <a:pt x="594034" y="120208"/>
                  <a:pt x="595019" y="126177"/>
                  <a:pt x="596619" y="128947"/>
                </a:cubicBezTo>
                <a:cubicBezTo>
                  <a:pt x="597342" y="131087"/>
                  <a:pt x="597695" y="133335"/>
                  <a:pt x="597665" y="135594"/>
                </a:cubicBezTo>
                <a:cubicBezTo>
                  <a:pt x="597580" y="137302"/>
                  <a:pt x="596332" y="138729"/>
                  <a:pt x="594649" y="139040"/>
                </a:cubicBezTo>
                <a:cubicBezTo>
                  <a:pt x="592496" y="139533"/>
                  <a:pt x="591203" y="139840"/>
                  <a:pt x="588495" y="140640"/>
                </a:cubicBezTo>
                <a:cubicBezTo>
                  <a:pt x="586473" y="141513"/>
                  <a:pt x="584651" y="142790"/>
                  <a:pt x="583141" y="144394"/>
                </a:cubicBezTo>
                <a:cubicBezTo>
                  <a:pt x="580741" y="146117"/>
                  <a:pt x="578217" y="146487"/>
                  <a:pt x="575633" y="148579"/>
                </a:cubicBezTo>
                <a:cubicBezTo>
                  <a:pt x="572078" y="151283"/>
                  <a:pt x="568019" y="153250"/>
                  <a:pt x="563694" y="154364"/>
                </a:cubicBezTo>
                <a:cubicBezTo>
                  <a:pt x="561484" y="158448"/>
                  <a:pt x="560084" y="162920"/>
                  <a:pt x="559570" y="167534"/>
                </a:cubicBezTo>
                <a:cubicBezTo>
                  <a:pt x="559293" y="169594"/>
                  <a:pt x="559440" y="171688"/>
                  <a:pt x="560001" y="173688"/>
                </a:cubicBezTo>
                <a:cubicBezTo>
                  <a:pt x="561047" y="177381"/>
                  <a:pt x="560124" y="180889"/>
                  <a:pt x="563324" y="184582"/>
                </a:cubicBezTo>
                <a:cubicBezTo>
                  <a:pt x="565812" y="186930"/>
                  <a:pt x="569024" y="188362"/>
                  <a:pt x="572433" y="188644"/>
                </a:cubicBezTo>
                <a:cubicBezTo>
                  <a:pt x="574633" y="188682"/>
                  <a:pt x="576822" y="188971"/>
                  <a:pt x="578956" y="189505"/>
                </a:cubicBezTo>
                <a:cubicBezTo>
                  <a:pt x="580454" y="190002"/>
                  <a:pt x="582002" y="190332"/>
                  <a:pt x="583572" y="190490"/>
                </a:cubicBezTo>
                <a:cubicBezTo>
                  <a:pt x="584939" y="191415"/>
                  <a:pt x="586495" y="192025"/>
                  <a:pt x="588126" y="192275"/>
                </a:cubicBezTo>
                <a:cubicBezTo>
                  <a:pt x="590529" y="192175"/>
                  <a:pt x="592933" y="192424"/>
                  <a:pt x="595265" y="193013"/>
                </a:cubicBezTo>
                <a:lnTo>
                  <a:pt x="595573" y="193136"/>
                </a:lnTo>
                <a:cubicBezTo>
                  <a:pt x="598712" y="195039"/>
                  <a:pt x="600313" y="198711"/>
                  <a:pt x="599573" y="202306"/>
                </a:cubicBezTo>
                <a:cubicBezTo>
                  <a:pt x="598574" y="205775"/>
                  <a:pt x="597382" y="209186"/>
                  <a:pt x="596004" y="212522"/>
                </a:cubicBezTo>
                <a:cubicBezTo>
                  <a:pt x="595142" y="215230"/>
                  <a:pt x="594588" y="218061"/>
                  <a:pt x="593050" y="219231"/>
                </a:cubicBezTo>
                <a:cubicBezTo>
                  <a:pt x="591511" y="220400"/>
                  <a:pt x="587572" y="219538"/>
                  <a:pt x="585357" y="220400"/>
                </a:cubicBezTo>
                <a:cubicBezTo>
                  <a:pt x="582955" y="221428"/>
                  <a:pt x="580394" y="222032"/>
                  <a:pt x="577787" y="222184"/>
                </a:cubicBezTo>
                <a:cubicBezTo>
                  <a:pt x="575940" y="222184"/>
                  <a:pt x="573663" y="220400"/>
                  <a:pt x="572494" y="219907"/>
                </a:cubicBezTo>
                <a:cubicBezTo>
                  <a:pt x="569842" y="219118"/>
                  <a:pt x="567063" y="218846"/>
                  <a:pt x="564309" y="219107"/>
                </a:cubicBezTo>
                <a:cubicBezTo>
                  <a:pt x="562093" y="219107"/>
                  <a:pt x="556247" y="219107"/>
                  <a:pt x="556247" y="219107"/>
                </a:cubicBezTo>
                <a:cubicBezTo>
                  <a:pt x="555016" y="219107"/>
                  <a:pt x="552370" y="217692"/>
                  <a:pt x="549416" y="217138"/>
                </a:cubicBezTo>
                <a:cubicBezTo>
                  <a:pt x="546462" y="216584"/>
                  <a:pt x="541600" y="217261"/>
                  <a:pt x="539446" y="216584"/>
                </a:cubicBezTo>
                <a:cubicBezTo>
                  <a:pt x="537629" y="215930"/>
                  <a:pt x="535926" y="214996"/>
                  <a:pt x="534400" y="213814"/>
                </a:cubicBezTo>
                <a:cubicBezTo>
                  <a:pt x="532487" y="211550"/>
                  <a:pt x="530912" y="209021"/>
                  <a:pt x="529722" y="206306"/>
                </a:cubicBezTo>
                <a:cubicBezTo>
                  <a:pt x="529275" y="203416"/>
                  <a:pt x="529068" y="200493"/>
                  <a:pt x="529107" y="197567"/>
                </a:cubicBezTo>
                <a:cubicBezTo>
                  <a:pt x="528860" y="195906"/>
                  <a:pt x="526952" y="188397"/>
                  <a:pt x="526952" y="187166"/>
                </a:cubicBezTo>
                <a:lnTo>
                  <a:pt x="526522" y="180643"/>
                </a:lnTo>
                <a:cubicBezTo>
                  <a:pt x="526516" y="178566"/>
                  <a:pt x="526247" y="176498"/>
                  <a:pt x="525722" y="174489"/>
                </a:cubicBezTo>
                <a:cubicBezTo>
                  <a:pt x="524957" y="171328"/>
                  <a:pt x="524626" y="168077"/>
                  <a:pt x="524737" y="164827"/>
                </a:cubicBezTo>
                <a:cubicBezTo>
                  <a:pt x="524675" y="159780"/>
                  <a:pt x="526152" y="158980"/>
                  <a:pt x="527322" y="149256"/>
                </a:cubicBezTo>
                <a:cubicBezTo>
                  <a:pt x="527445" y="148271"/>
                  <a:pt x="529476" y="145317"/>
                  <a:pt x="529476" y="144394"/>
                </a:cubicBezTo>
                <a:cubicBezTo>
                  <a:pt x="529845" y="139594"/>
                  <a:pt x="530891" y="139656"/>
                  <a:pt x="531322" y="136394"/>
                </a:cubicBezTo>
                <a:cubicBezTo>
                  <a:pt x="531753" y="133132"/>
                  <a:pt x="533045" y="129194"/>
                  <a:pt x="533045" y="128209"/>
                </a:cubicBezTo>
                <a:cubicBezTo>
                  <a:pt x="533784" y="123223"/>
                  <a:pt x="533784" y="116762"/>
                  <a:pt x="533784" y="115469"/>
                </a:cubicBezTo>
                <a:cubicBezTo>
                  <a:pt x="534031" y="112811"/>
                  <a:pt x="534653" y="110200"/>
                  <a:pt x="535630" y="107715"/>
                </a:cubicBezTo>
                <a:cubicBezTo>
                  <a:pt x="536773" y="103673"/>
                  <a:pt x="537656" y="99561"/>
                  <a:pt x="538277" y="95406"/>
                </a:cubicBezTo>
                <a:cubicBezTo>
                  <a:pt x="538069" y="92593"/>
                  <a:pt x="538173" y="89765"/>
                  <a:pt x="538584" y="86975"/>
                </a:cubicBezTo>
                <a:cubicBezTo>
                  <a:pt x="539446" y="84021"/>
                  <a:pt x="540984" y="83528"/>
                  <a:pt x="543446" y="83528"/>
                </a:cubicBezTo>
                <a:cubicBezTo>
                  <a:pt x="544554" y="83467"/>
                  <a:pt x="547816" y="84759"/>
                  <a:pt x="549600" y="84821"/>
                </a:cubicBezTo>
                <a:cubicBezTo>
                  <a:pt x="551385" y="84883"/>
                  <a:pt x="553847" y="83652"/>
                  <a:pt x="555078" y="83652"/>
                </a:cubicBezTo>
                <a:cubicBezTo>
                  <a:pt x="556738" y="83878"/>
                  <a:pt x="558382" y="84207"/>
                  <a:pt x="560001" y="84637"/>
                </a:cubicBezTo>
                <a:cubicBezTo>
                  <a:pt x="562019" y="84085"/>
                  <a:pt x="564076" y="83695"/>
                  <a:pt x="566156" y="83467"/>
                </a:cubicBezTo>
                <a:close/>
                <a:moveTo>
                  <a:pt x="178964" y="83075"/>
                </a:moveTo>
                <a:cubicBezTo>
                  <a:pt x="176722" y="83075"/>
                  <a:pt x="175910" y="85599"/>
                  <a:pt x="175433" y="88070"/>
                </a:cubicBezTo>
                <a:lnTo>
                  <a:pt x="175433" y="88317"/>
                </a:lnTo>
                <a:cubicBezTo>
                  <a:pt x="175204" y="89606"/>
                  <a:pt x="172450" y="103728"/>
                  <a:pt x="172450" y="103728"/>
                </a:cubicBezTo>
                <a:lnTo>
                  <a:pt x="172220" y="104876"/>
                </a:lnTo>
                <a:lnTo>
                  <a:pt x="170031" y="104876"/>
                </a:lnTo>
                <a:cubicBezTo>
                  <a:pt x="151847" y="104950"/>
                  <a:pt x="133753" y="102339"/>
                  <a:pt x="116332" y="97126"/>
                </a:cubicBezTo>
                <a:cubicBezTo>
                  <a:pt x="116732" y="101343"/>
                  <a:pt x="118358" y="105351"/>
                  <a:pt x="121010" y="108653"/>
                </a:cubicBezTo>
                <a:cubicBezTo>
                  <a:pt x="124314" y="112595"/>
                  <a:pt x="128782" y="115388"/>
                  <a:pt x="133773" y="116632"/>
                </a:cubicBezTo>
                <a:lnTo>
                  <a:pt x="134832" y="116844"/>
                </a:lnTo>
                <a:lnTo>
                  <a:pt x="134832" y="117921"/>
                </a:lnTo>
                <a:lnTo>
                  <a:pt x="134902" y="117921"/>
                </a:lnTo>
                <a:cubicBezTo>
                  <a:pt x="135292" y="121519"/>
                  <a:pt x="136950" y="124860"/>
                  <a:pt x="139580" y="127348"/>
                </a:cubicBezTo>
                <a:cubicBezTo>
                  <a:pt x="142433" y="129453"/>
                  <a:pt x="145904" y="130551"/>
                  <a:pt x="149448" y="130472"/>
                </a:cubicBezTo>
                <a:cubicBezTo>
                  <a:pt x="150260" y="130472"/>
                  <a:pt x="150772" y="130472"/>
                  <a:pt x="150772" y="130472"/>
                </a:cubicBezTo>
                <a:lnTo>
                  <a:pt x="151884" y="130331"/>
                </a:lnTo>
                <a:lnTo>
                  <a:pt x="152273" y="131372"/>
                </a:lnTo>
                <a:cubicBezTo>
                  <a:pt x="153745" y="134370"/>
                  <a:pt x="156432" y="136594"/>
                  <a:pt x="159651" y="137480"/>
                </a:cubicBezTo>
                <a:cubicBezTo>
                  <a:pt x="160875" y="137860"/>
                  <a:pt x="162149" y="138050"/>
                  <a:pt x="163429" y="138045"/>
                </a:cubicBezTo>
                <a:cubicBezTo>
                  <a:pt x="165096" y="138043"/>
                  <a:pt x="166750" y="137756"/>
                  <a:pt x="168319" y="137198"/>
                </a:cubicBezTo>
                <a:lnTo>
                  <a:pt x="170914" y="136121"/>
                </a:lnTo>
                <a:lnTo>
                  <a:pt x="167101" y="151708"/>
                </a:lnTo>
                <a:lnTo>
                  <a:pt x="191109" y="151708"/>
                </a:lnTo>
                <a:lnTo>
                  <a:pt x="187278" y="136103"/>
                </a:lnTo>
                <a:lnTo>
                  <a:pt x="189891" y="137198"/>
                </a:lnTo>
                <a:cubicBezTo>
                  <a:pt x="191455" y="137757"/>
                  <a:pt x="193102" y="138045"/>
                  <a:pt x="194763" y="138045"/>
                </a:cubicBezTo>
                <a:cubicBezTo>
                  <a:pt x="196043" y="138049"/>
                  <a:pt x="197317" y="137860"/>
                  <a:pt x="198540" y="137480"/>
                </a:cubicBezTo>
                <a:cubicBezTo>
                  <a:pt x="201762" y="136596"/>
                  <a:pt x="204449" y="134372"/>
                  <a:pt x="205919" y="131372"/>
                </a:cubicBezTo>
                <a:lnTo>
                  <a:pt x="206308" y="130331"/>
                </a:lnTo>
                <a:lnTo>
                  <a:pt x="207420" y="130472"/>
                </a:lnTo>
                <a:cubicBezTo>
                  <a:pt x="207420" y="130472"/>
                  <a:pt x="207932" y="130472"/>
                  <a:pt x="208744" y="130472"/>
                </a:cubicBezTo>
                <a:cubicBezTo>
                  <a:pt x="212288" y="130551"/>
                  <a:pt x="215759" y="129453"/>
                  <a:pt x="218612" y="127348"/>
                </a:cubicBezTo>
                <a:cubicBezTo>
                  <a:pt x="221259" y="124867"/>
                  <a:pt x="222922" y="121513"/>
                  <a:pt x="223289" y="117903"/>
                </a:cubicBezTo>
                <a:lnTo>
                  <a:pt x="223289" y="116844"/>
                </a:lnTo>
                <a:lnTo>
                  <a:pt x="224349" y="116632"/>
                </a:lnTo>
                <a:cubicBezTo>
                  <a:pt x="229325" y="115368"/>
                  <a:pt x="233782" y="112578"/>
                  <a:pt x="237094" y="108653"/>
                </a:cubicBezTo>
                <a:cubicBezTo>
                  <a:pt x="239745" y="105351"/>
                  <a:pt x="241371" y="101343"/>
                  <a:pt x="241772" y="97126"/>
                </a:cubicBezTo>
                <a:cubicBezTo>
                  <a:pt x="224368" y="102334"/>
                  <a:pt x="206292" y="104945"/>
                  <a:pt x="188125" y="104876"/>
                </a:cubicBezTo>
                <a:lnTo>
                  <a:pt x="185936" y="104876"/>
                </a:lnTo>
                <a:lnTo>
                  <a:pt x="185707" y="103728"/>
                </a:lnTo>
                <a:cubicBezTo>
                  <a:pt x="185707" y="103728"/>
                  <a:pt x="182971" y="89536"/>
                  <a:pt x="182724" y="88317"/>
                </a:cubicBezTo>
                <a:lnTo>
                  <a:pt x="182724" y="88070"/>
                </a:lnTo>
                <a:cubicBezTo>
                  <a:pt x="182265" y="85599"/>
                  <a:pt x="181470" y="83075"/>
                  <a:pt x="179193" y="83075"/>
                </a:cubicBezTo>
                <a:close/>
                <a:moveTo>
                  <a:pt x="206732" y="82457"/>
                </a:moveTo>
                <a:cubicBezTo>
                  <a:pt x="209359" y="83369"/>
                  <a:pt x="211726" y="84902"/>
                  <a:pt x="213634" y="86923"/>
                </a:cubicBezTo>
                <a:cubicBezTo>
                  <a:pt x="210946" y="87506"/>
                  <a:pt x="208179" y="87656"/>
                  <a:pt x="205443" y="87364"/>
                </a:cubicBezTo>
                <a:cubicBezTo>
                  <a:pt x="202054" y="87011"/>
                  <a:pt x="199335" y="82916"/>
                  <a:pt x="199335" y="82916"/>
                </a:cubicBezTo>
                <a:cubicBezTo>
                  <a:pt x="201683" y="81957"/>
                  <a:pt x="204283" y="81795"/>
                  <a:pt x="206732" y="82457"/>
                </a:cubicBezTo>
                <a:close/>
                <a:moveTo>
                  <a:pt x="985939" y="81744"/>
                </a:moveTo>
                <a:cubicBezTo>
                  <a:pt x="988215" y="81744"/>
                  <a:pt x="990062" y="84144"/>
                  <a:pt x="992093" y="84144"/>
                </a:cubicBezTo>
                <a:cubicBezTo>
                  <a:pt x="996219" y="83844"/>
                  <a:pt x="1000366" y="84155"/>
                  <a:pt x="1004401" y="85067"/>
                </a:cubicBezTo>
                <a:lnTo>
                  <a:pt x="1004956" y="85375"/>
                </a:lnTo>
                <a:cubicBezTo>
                  <a:pt x="1005694" y="85990"/>
                  <a:pt x="1006187" y="89622"/>
                  <a:pt x="1007048" y="90421"/>
                </a:cubicBezTo>
                <a:cubicBezTo>
                  <a:pt x="1009455" y="92688"/>
                  <a:pt x="1010963" y="95748"/>
                  <a:pt x="1011294" y="99038"/>
                </a:cubicBezTo>
                <a:cubicBezTo>
                  <a:pt x="1011110" y="101499"/>
                  <a:pt x="1007848" y="105438"/>
                  <a:pt x="1007848" y="106361"/>
                </a:cubicBezTo>
                <a:cubicBezTo>
                  <a:pt x="1008030" y="108729"/>
                  <a:pt x="1007470" y="111095"/>
                  <a:pt x="1006248" y="113131"/>
                </a:cubicBezTo>
                <a:cubicBezTo>
                  <a:pt x="1003773" y="116506"/>
                  <a:pt x="1001707" y="120162"/>
                  <a:pt x="1000094" y="124024"/>
                </a:cubicBezTo>
                <a:cubicBezTo>
                  <a:pt x="999417" y="125316"/>
                  <a:pt x="995232" y="128639"/>
                  <a:pt x="994555" y="130179"/>
                </a:cubicBezTo>
                <a:cubicBezTo>
                  <a:pt x="990370" y="139718"/>
                  <a:pt x="985692" y="146364"/>
                  <a:pt x="982246" y="155903"/>
                </a:cubicBezTo>
                <a:cubicBezTo>
                  <a:pt x="981692" y="157442"/>
                  <a:pt x="979293" y="160580"/>
                  <a:pt x="978123" y="160027"/>
                </a:cubicBezTo>
                <a:cubicBezTo>
                  <a:pt x="976518" y="159305"/>
                  <a:pt x="974681" y="159305"/>
                  <a:pt x="973076" y="160027"/>
                </a:cubicBezTo>
                <a:cubicBezTo>
                  <a:pt x="972276" y="160704"/>
                  <a:pt x="968891" y="160642"/>
                  <a:pt x="967783" y="161750"/>
                </a:cubicBezTo>
                <a:cubicBezTo>
                  <a:pt x="966676" y="162857"/>
                  <a:pt x="961014" y="161996"/>
                  <a:pt x="959906" y="164150"/>
                </a:cubicBezTo>
                <a:cubicBezTo>
                  <a:pt x="959106" y="166123"/>
                  <a:pt x="959106" y="168331"/>
                  <a:pt x="959906" y="170304"/>
                </a:cubicBezTo>
                <a:cubicBezTo>
                  <a:pt x="961691" y="172397"/>
                  <a:pt x="965322" y="170304"/>
                  <a:pt x="966060" y="169196"/>
                </a:cubicBezTo>
                <a:cubicBezTo>
                  <a:pt x="967246" y="167773"/>
                  <a:pt x="969009" y="166960"/>
                  <a:pt x="970861" y="166981"/>
                </a:cubicBezTo>
                <a:cubicBezTo>
                  <a:pt x="972996" y="167913"/>
                  <a:pt x="975223" y="168615"/>
                  <a:pt x="977507" y="169074"/>
                </a:cubicBezTo>
                <a:cubicBezTo>
                  <a:pt x="979023" y="169314"/>
                  <a:pt x="980142" y="170616"/>
                  <a:pt x="980154" y="172150"/>
                </a:cubicBezTo>
                <a:cubicBezTo>
                  <a:pt x="980192" y="175024"/>
                  <a:pt x="980777" y="177865"/>
                  <a:pt x="981877" y="180520"/>
                </a:cubicBezTo>
                <a:cubicBezTo>
                  <a:pt x="981927" y="181754"/>
                  <a:pt x="981558" y="182968"/>
                  <a:pt x="980831" y="183967"/>
                </a:cubicBezTo>
                <a:cubicBezTo>
                  <a:pt x="978967" y="185637"/>
                  <a:pt x="976899" y="187064"/>
                  <a:pt x="974677" y="188213"/>
                </a:cubicBezTo>
                <a:cubicBezTo>
                  <a:pt x="973199" y="189136"/>
                  <a:pt x="969876" y="189382"/>
                  <a:pt x="967783" y="190737"/>
                </a:cubicBezTo>
                <a:cubicBezTo>
                  <a:pt x="966514" y="191690"/>
                  <a:pt x="965727" y="193152"/>
                  <a:pt x="965630" y="194737"/>
                </a:cubicBezTo>
                <a:cubicBezTo>
                  <a:pt x="965630" y="197383"/>
                  <a:pt x="967661" y="197383"/>
                  <a:pt x="968953" y="197383"/>
                </a:cubicBezTo>
                <a:cubicBezTo>
                  <a:pt x="970246" y="197383"/>
                  <a:pt x="975599" y="195660"/>
                  <a:pt x="978123" y="195660"/>
                </a:cubicBezTo>
                <a:cubicBezTo>
                  <a:pt x="980419" y="195776"/>
                  <a:pt x="982720" y="195776"/>
                  <a:pt x="985016" y="195660"/>
                </a:cubicBezTo>
                <a:cubicBezTo>
                  <a:pt x="987763" y="194732"/>
                  <a:pt x="990616" y="194153"/>
                  <a:pt x="993508" y="193937"/>
                </a:cubicBezTo>
                <a:cubicBezTo>
                  <a:pt x="996216" y="194614"/>
                  <a:pt x="999232" y="192090"/>
                  <a:pt x="1000955" y="193937"/>
                </a:cubicBezTo>
                <a:cubicBezTo>
                  <a:pt x="1000955" y="197137"/>
                  <a:pt x="1007109" y="198614"/>
                  <a:pt x="1007109" y="203599"/>
                </a:cubicBezTo>
                <a:cubicBezTo>
                  <a:pt x="1007109" y="210738"/>
                  <a:pt x="1002371" y="218800"/>
                  <a:pt x="996216" y="219293"/>
                </a:cubicBezTo>
                <a:cubicBezTo>
                  <a:pt x="993631" y="219539"/>
                  <a:pt x="995416" y="217569"/>
                  <a:pt x="986308" y="217569"/>
                </a:cubicBezTo>
                <a:cubicBezTo>
                  <a:pt x="978184" y="217692"/>
                  <a:pt x="971230" y="218246"/>
                  <a:pt x="969937" y="218246"/>
                </a:cubicBezTo>
                <a:cubicBezTo>
                  <a:pt x="966953" y="218283"/>
                  <a:pt x="963971" y="218098"/>
                  <a:pt x="961014" y="217692"/>
                </a:cubicBezTo>
                <a:cubicBezTo>
                  <a:pt x="958391" y="217748"/>
                  <a:pt x="955777" y="218015"/>
                  <a:pt x="953198" y="218493"/>
                </a:cubicBezTo>
                <a:cubicBezTo>
                  <a:pt x="950332" y="219230"/>
                  <a:pt x="947409" y="219724"/>
                  <a:pt x="944459" y="219970"/>
                </a:cubicBezTo>
                <a:cubicBezTo>
                  <a:pt x="940803" y="219917"/>
                  <a:pt x="937176" y="220629"/>
                  <a:pt x="933812" y="222062"/>
                </a:cubicBezTo>
                <a:cubicBezTo>
                  <a:pt x="930187" y="222803"/>
                  <a:pt x="926496" y="223174"/>
                  <a:pt x="922796" y="223169"/>
                </a:cubicBezTo>
                <a:cubicBezTo>
                  <a:pt x="919155" y="224719"/>
                  <a:pt x="915359" y="225875"/>
                  <a:pt x="911472" y="226616"/>
                </a:cubicBezTo>
                <a:cubicBezTo>
                  <a:pt x="909379" y="226862"/>
                  <a:pt x="904518" y="226247"/>
                  <a:pt x="904333" y="222862"/>
                </a:cubicBezTo>
                <a:cubicBezTo>
                  <a:pt x="904148" y="219477"/>
                  <a:pt x="902302" y="217692"/>
                  <a:pt x="902733" y="213322"/>
                </a:cubicBezTo>
                <a:cubicBezTo>
                  <a:pt x="903102" y="212030"/>
                  <a:pt x="903102" y="209938"/>
                  <a:pt x="903102" y="208953"/>
                </a:cubicBezTo>
                <a:cubicBezTo>
                  <a:pt x="903113" y="206998"/>
                  <a:pt x="903993" y="205149"/>
                  <a:pt x="905502" y="203907"/>
                </a:cubicBezTo>
                <a:cubicBezTo>
                  <a:pt x="905933" y="203784"/>
                  <a:pt x="906918" y="201630"/>
                  <a:pt x="908149" y="201753"/>
                </a:cubicBezTo>
                <a:cubicBezTo>
                  <a:pt x="909379" y="201876"/>
                  <a:pt x="909626" y="203353"/>
                  <a:pt x="911472" y="203353"/>
                </a:cubicBezTo>
                <a:cubicBezTo>
                  <a:pt x="914831" y="202626"/>
                  <a:pt x="918094" y="201511"/>
                  <a:pt x="921196" y="200030"/>
                </a:cubicBezTo>
                <a:cubicBezTo>
                  <a:pt x="925191" y="197989"/>
                  <a:pt x="929301" y="196181"/>
                  <a:pt x="933505" y="194614"/>
                </a:cubicBezTo>
                <a:cubicBezTo>
                  <a:pt x="935105" y="192336"/>
                  <a:pt x="932458" y="191168"/>
                  <a:pt x="931473" y="191168"/>
                </a:cubicBezTo>
                <a:cubicBezTo>
                  <a:pt x="929768" y="191628"/>
                  <a:pt x="927950" y="191383"/>
                  <a:pt x="926427" y="190491"/>
                </a:cubicBezTo>
                <a:cubicBezTo>
                  <a:pt x="923904" y="190060"/>
                  <a:pt x="922857" y="189444"/>
                  <a:pt x="922180" y="188336"/>
                </a:cubicBezTo>
                <a:cubicBezTo>
                  <a:pt x="921504" y="187229"/>
                  <a:pt x="921995" y="185936"/>
                  <a:pt x="922180" y="184213"/>
                </a:cubicBezTo>
                <a:cubicBezTo>
                  <a:pt x="922365" y="182490"/>
                  <a:pt x="922488" y="180644"/>
                  <a:pt x="922735" y="179167"/>
                </a:cubicBezTo>
                <a:cubicBezTo>
                  <a:pt x="922981" y="177690"/>
                  <a:pt x="923165" y="175474"/>
                  <a:pt x="925504" y="175474"/>
                </a:cubicBezTo>
                <a:cubicBezTo>
                  <a:pt x="926796" y="175474"/>
                  <a:pt x="927104" y="176397"/>
                  <a:pt x="928335" y="176397"/>
                </a:cubicBezTo>
                <a:cubicBezTo>
                  <a:pt x="929565" y="176397"/>
                  <a:pt x="930119" y="175843"/>
                  <a:pt x="931351" y="175843"/>
                </a:cubicBezTo>
                <a:cubicBezTo>
                  <a:pt x="932328" y="176006"/>
                  <a:pt x="933327" y="176006"/>
                  <a:pt x="934305" y="175843"/>
                </a:cubicBezTo>
                <a:cubicBezTo>
                  <a:pt x="935395" y="175307"/>
                  <a:pt x="936312" y="174476"/>
                  <a:pt x="936951" y="173443"/>
                </a:cubicBezTo>
                <a:cubicBezTo>
                  <a:pt x="937504" y="171441"/>
                  <a:pt x="937734" y="169363"/>
                  <a:pt x="937628" y="167288"/>
                </a:cubicBezTo>
                <a:cubicBezTo>
                  <a:pt x="937382" y="165627"/>
                  <a:pt x="935904" y="165873"/>
                  <a:pt x="933996" y="166796"/>
                </a:cubicBezTo>
                <a:cubicBezTo>
                  <a:pt x="932494" y="167344"/>
                  <a:pt x="930950" y="167776"/>
                  <a:pt x="929381" y="168089"/>
                </a:cubicBezTo>
                <a:cubicBezTo>
                  <a:pt x="927982" y="168471"/>
                  <a:pt x="926565" y="168779"/>
                  <a:pt x="925134" y="169012"/>
                </a:cubicBezTo>
                <a:cubicBezTo>
                  <a:pt x="923967" y="169017"/>
                  <a:pt x="922806" y="168851"/>
                  <a:pt x="921688" y="168519"/>
                </a:cubicBezTo>
                <a:cubicBezTo>
                  <a:pt x="919965" y="168089"/>
                  <a:pt x="920396" y="167043"/>
                  <a:pt x="919965" y="165811"/>
                </a:cubicBezTo>
                <a:cubicBezTo>
                  <a:pt x="919269" y="164596"/>
                  <a:pt x="918809" y="163260"/>
                  <a:pt x="918611" y="161873"/>
                </a:cubicBezTo>
                <a:cubicBezTo>
                  <a:pt x="918857" y="158365"/>
                  <a:pt x="916026" y="157073"/>
                  <a:pt x="915534" y="156149"/>
                </a:cubicBezTo>
                <a:cubicBezTo>
                  <a:pt x="914606" y="154214"/>
                  <a:pt x="914023" y="152131"/>
                  <a:pt x="913810" y="149995"/>
                </a:cubicBezTo>
                <a:cubicBezTo>
                  <a:pt x="913810" y="145995"/>
                  <a:pt x="917565" y="142856"/>
                  <a:pt x="917134" y="140333"/>
                </a:cubicBezTo>
                <a:cubicBezTo>
                  <a:pt x="916016" y="135220"/>
                  <a:pt x="915479" y="129996"/>
                  <a:pt x="915534" y="124763"/>
                </a:cubicBezTo>
                <a:cubicBezTo>
                  <a:pt x="915718" y="123347"/>
                  <a:pt x="913564" y="120947"/>
                  <a:pt x="913564" y="118116"/>
                </a:cubicBezTo>
                <a:cubicBezTo>
                  <a:pt x="913655" y="116410"/>
                  <a:pt x="913924" y="114719"/>
                  <a:pt x="914364" y="113069"/>
                </a:cubicBezTo>
                <a:cubicBezTo>
                  <a:pt x="915247" y="110268"/>
                  <a:pt x="915825" y="107379"/>
                  <a:pt x="916088" y="104453"/>
                </a:cubicBezTo>
                <a:cubicBezTo>
                  <a:pt x="915718" y="100577"/>
                  <a:pt x="917688" y="95715"/>
                  <a:pt x="920334" y="95715"/>
                </a:cubicBezTo>
                <a:cubicBezTo>
                  <a:pt x="922981" y="95715"/>
                  <a:pt x="922919" y="99038"/>
                  <a:pt x="925811" y="99038"/>
                </a:cubicBezTo>
                <a:cubicBezTo>
                  <a:pt x="927553" y="99127"/>
                  <a:pt x="929298" y="98941"/>
                  <a:pt x="930981" y="98484"/>
                </a:cubicBezTo>
                <a:cubicBezTo>
                  <a:pt x="931597" y="98053"/>
                  <a:pt x="936335" y="96883"/>
                  <a:pt x="937751" y="96330"/>
                </a:cubicBezTo>
                <a:cubicBezTo>
                  <a:pt x="941874" y="94853"/>
                  <a:pt x="944828" y="93007"/>
                  <a:pt x="949320" y="91591"/>
                </a:cubicBezTo>
                <a:cubicBezTo>
                  <a:pt x="952337" y="90668"/>
                  <a:pt x="956090" y="91468"/>
                  <a:pt x="958491" y="90668"/>
                </a:cubicBezTo>
                <a:cubicBezTo>
                  <a:pt x="965137" y="88391"/>
                  <a:pt x="983662" y="81744"/>
                  <a:pt x="985939" y="81744"/>
                </a:cubicBezTo>
                <a:close/>
                <a:moveTo>
                  <a:pt x="58360" y="74653"/>
                </a:moveTo>
                <a:cubicBezTo>
                  <a:pt x="58130" y="74653"/>
                  <a:pt x="57777" y="74936"/>
                  <a:pt x="57636" y="74936"/>
                </a:cubicBezTo>
                <a:cubicBezTo>
                  <a:pt x="57382" y="75042"/>
                  <a:pt x="57149" y="75190"/>
                  <a:pt x="56948" y="75377"/>
                </a:cubicBezTo>
                <a:cubicBezTo>
                  <a:pt x="56806" y="75536"/>
                  <a:pt x="56453" y="76066"/>
                  <a:pt x="56136" y="76295"/>
                </a:cubicBezTo>
                <a:cubicBezTo>
                  <a:pt x="55818" y="76525"/>
                  <a:pt x="55429" y="76913"/>
                  <a:pt x="55218" y="77072"/>
                </a:cubicBezTo>
                <a:cubicBezTo>
                  <a:pt x="55006" y="77231"/>
                  <a:pt x="54547" y="77213"/>
                  <a:pt x="54406" y="77337"/>
                </a:cubicBezTo>
                <a:cubicBezTo>
                  <a:pt x="54263" y="77451"/>
                  <a:pt x="54196" y="77633"/>
                  <a:pt x="54229" y="77813"/>
                </a:cubicBezTo>
                <a:lnTo>
                  <a:pt x="54211" y="77813"/>
                </a:lnTo>
                <a:cubicBezTo>
                  <a:pt x="54227" y="78122"/>
                  <a:pt x="54197" y="78431"/>
                  <a:pt x="54123" y="78731"/>
                </a:cubicBezTo>
                <a:cubicBezTo>
                  <a:pt x="54166" y="78906"/>
                  <a:pt x="54302" y="79042"/>
                  <a:pt x="54476" y="79084"/>
                </a:cubicBezTo>
                <a:cubicBezTo>
                  <a:pt x="55136" y="79019"/>
                  <a:pt x="55791" y="79268"/>
                  <a:pt x="56242" y="79755"/>
                </a:cubicBezTo>
                <a:cubicBezTo>
                  <a:pt x="56930" y="80461"/>
                  <a:pt x="57107" y="81044"/>
                  <a:pt x="57901" y="81873"/>
                </a:cubicBezTo>
                <a:cubicBezTo>
                  <a:pt x="58360" y="82315"/>
                  <a:pt x="58254" y="82756"/>
                  <a:pt x="58360" y="83197"/>
                </a:cubicBezTo>
                <a:cubicBezTo>
                  <a:pt x="58263" y="83692"/>
                  <a:pt x="58102" y="84174"/>
                  <a:pt x="57883" y="84627"/>
                </a:cubicBezTo>
                <a:cubicBezTo>
                  <a:pt x="57694" y="84894"/>
                  <a:pt x="57488" y="85148"/>
                  <a:pt x="57265" y="85386"/>
                </a:cubicBezTo>
                <a:cubicBezTo>
                  <a:pt x="56948" y="85739"/>
                  <a:pt x="56912" y="86269"/>
                  <a:pt x="56648" y="86675"/>
                </a:cubicBezTo>
                <a:cubicBezTo>
                  <a:pt x="56284" y="87062"/>
                  <a:pt x="56284" y="87665"/>
                  <a:pt x="56648" y="88052"/>
                </a:cubicBezTo>
                <a:cubicBezTo>
                  <a:pt x="57077" y="88410"/>
                  <a:pt x="57468" y="88813"/>
                  <a:pt x="57813" y="89252"/>
                </a:cubicBezTo>
                <a:cubicBezTo>
                  <a:pt x="58113" y="89552"/>
                  <a:pt x="58183" y="89446"/>
                  <a:pt x="58536" y="89658"/>
                </a:cubicBezTo>
                <a:cubicBezTo>
                  <a:pt x="58889" y="89870"/>
                  <a:pt x="59084" y="90170"/>
                  <a:pt x="59543" y="90311"/>
                </a:cubicBezTo>
                <a:cubicBezTo>
                  <a:pt x="59739" y="90401"/>
                  <a:pt x="59964" y="90401"/>
                  <a:pt x="60160" y="90311"/>
                </a:cubicBezTo>
                <a:cubicBezTo>
                  <a:pt x="60355" y="90223"/>
                  <a:pt x="60478" y="89888"/>
                  <a:pt x="60584" y="89711"/>
                </a:cubicBezTo>
                <a:cubicBezTo>
                  <a:pt x="60692" y="89390"/>
                  <a:pt x="60821" y="89077"/>
                  <a:pt x="60972" y="88776"/>
                </a:cubicBezTo>
                <a:cubicBezTo>
                  <a:pt x="61220" y="88536"/>
                  <a:pt x="61423" y="88255"/>
                  <a:pt x="61573" y="87946"/>
                </a:cubicBezTo>
                <a:cubicBezTo>
                  <a:pt x="61573" y="87946"/>
                  <a:pt x="61926" y="87769"/>
                  <a:pt x="62173" y="87769"/>
                </a:cubicBezTo>
                <a:cubicBezTo>
                  <a:pt x="62789" y="88243"/>
                  <a:pt x="63379" y="88749"/>
                  <a:pt x="63938" y="89288"/>
                </a:cubicBezTo>
                <a:cubicBezTo>
                  <a:pt x="64238" y="89641"/>
                  <a:pt x="64044" y="90347"/>
                  <a:pt x="63938" y="90700"/>
                </a:cubicBezTo>
                <a:cubicBezTo>
                  <a:pt x="63806" y="91514"/>
                  <a:pt x="63610" y="92317"/>
                  <a:pt x="63356" y="93101"/>
                </a:cubicBezTo>
                <a:cubicBezTo>
                  <a:pt x="63115" y="93480"/>
                  <a:pt x="62942" y="93898"/>
                  <a:pt x="62844" y="94336"/>
                </a:cubicBezTo>
                <a:cubicBezTo>
                  <a:pt x="62782" y="94785"/>
                  <a:pt x="62681" y="95228"/>
                  <a:pt x="62544" y="95660"/>
                </a:cubicBezTo>
                <a:cubicBezTo>
                  <a:pt x="62473" y="95890"/>
                  <a:pt x="62191" y="96031"/>
                  <a:pt x="62085" y="96260"/>
                </a:cubicBezTo>
                <a:cubicBezTo>
                  <a:pt x="61986" y="96543"/>
                  <a:pt x="62055" y="96857"/>
                  <a:pt x="62261" y="97072"/>
                </a:cubicBezTo>
                <a:cubicBezTo>
                  <a:pt x="62349" y="97161"/>
                  <a:pt x="62844" y="97320"/>
                  <a:pt x="63091" y="97461"/>
                </a:cubicBezTo>
                <a:cubicBezTo>
                  <a:pt x="63338" y="97602"/>
                  <a:pt x="63691" y="97990"/>
                  <a:pt x="63973" y="97990"/>
                </a:cubicBezTo>
                <a:cubicBezTo>
                  <a:pt x="64305" y="97911"/>
                  <a:pt x="64641" y="97851"/>
                  <a:pt x="64980" y="97814"/>
                </a:cubicBezTo>
                <a:cubicBezTo>
                  <a:pt x="65527" y="97814"/>
                  <a:pt x="66515" y="98079"/>
                  <a:pt x="66657" y="97690"/>
                </a:cubicBezTo>
                <a:cubicBezTo>
                  <a:pt x="66821" y="96905"/>
                  <a:pt x="66921" y="96109"/>
                  <a:pt x="66957" y="95307"/>
                </a:cubicBezTo>
                <a:cubicBezTo>
                  <a:pt x="67149" y="94892"/>
                  <a:pt x="67303" y="94462"/>
                  <a:pt x="67416" y="94018"/>
                </a:cubicBezTo>
                <a:cubicBezTo>
                  <a:pt x="67493" y="93228"/>
                  <a:pt x="67672" y="92451"/>
                  <a:pt x="67945" y="91706"/>
                </a:cubicBezTo>
                <a:cubicBezTo>
                  <a:pt x="68164" y="91166"/>
                  <a:pt x="68348" y="90611"/>
                  <a:pt x="68493" y="90047"/>
                </a:cubicBezTo>
                <a:cubicBezTo>
                  <a:pt x="68598" y="89588"/>
                  <a:pt x="68192" y="88634"/>
                  <a:pt x="68493" y="87964"/>
                </a:cubicBezTo>
                <a:cubicBezTo>
                  <a:pt x="68741" y="87333"/>
                  <a:pt x="68879" y="86664"/>
                  <a:pt x="68899" y="85986"/>
                </a:cubicBezTo>
                <a:cubicBezTo>
                  <a:pt x="68950" y="85623"/>
                  <a:pt x="68854" y="85256"/>
                  <a:pt x="68634" y="84963"/>
                </a:cubicBezTo>
                <a:cubicBezTo>
                  <a:pt x="68157" y="84309"/>
                  <a:pt x="67875" y="83656"/>
                  <a:pt x="67751" y="83497"/>
                </a:cubicBezTo>
                <a:cubicBezTo>
                  <a:pt x="67628" y="83339"/>
                  <a:pt x="67345" y="83286"/>
                  <a:pt x="67098" y="83109"/>
                </a:cubicBezTo>
                <a:lnTo>
                  <a:pt x="66674" y="82827"/>
                </a:lnTo>
                <a:cubicBezTo>
                  <a:pt x="66551" y="82738"/>
                  <a:pt x="66286" y="82862"/>
                  <a:pt x="65880" y="82456"/>
                </a:cubicBezTo>
                <a:cubicBezTo>
                  <a:pt x="65582" y="82172"/>
                  <a:pt x="65299" y="81870"/>
                  <a:pt x="65033" y="81556"/>
                </a:cubicBezTo>
                <a:cubicBezTo>
                  <a:pt x="64644" y="81097"/>
                  <a:pt x="64397" y="80708"/>
                  <a:pt x="64115" y="80408"/>
                </a:cubicBezTo>
                <a:cubicBezTo>
                  <a:pt x="63197" y="79402"/>
                  <a:pt x="62897" y="79067"/>
                  <a:pt x="62455" y="78643"/>
                </a:cubicBezTo>
                <a:cubicBezTo>
                  <a:pt x="62146" y="78320"/>
                  <a:pt x="61857" y="77977"/>
                  <a:pt x="61590" y="77619"/>
                </a:cubicBezTo>
                <a:cubicBezTo>
                  <a:pt x="61343" y="77037"/>
                  <a:pt x="61184" y="76489"/>
                  <a:pt x="61078" y="76313"/>
                </a:cubicBezTo>
                <a:cubicBezTo>
                  <a:pt x="60829" y="76006"/>
                  <a:pt x="60551" y="75721"/>
                  <a:pt x="60249" y="75466"/>
                </a:cubicBezTo>
                <a:cubicBezTo>
                  <a:pt x="60019" y="75289"/>
                  <a:pt x="60019" y="75112"/>
                  <a:pt x="59719" y="74901"/>
                </a:cubicBezTo>
                <a:cubicBezTo>
                  <a:pt x="59292" y="74712"/>
                  <a:pt x="58826" y="74627"/>
                  <a:pt x="58360" y="74653"/>
                </a:cubicBezTo>
                <a:close/>
                <a:moveTo>
                  <a:pt x="214317" y="74585"/>
                </a:moveTo>
                <a:lnTo>
                  <a:pt x="221365" y="75554"/>
                </a:lnTo>
                <a:cubicBezTo>
                  <a:pt x="219542" y="77436"/>
                  <a:pt x="217212" y="78748"/>
                  <a:pt x="214657" y="79332"/>
                </a:cubicBezTo>
                <a:cubicBezTo>
                  <a:pt x="211515" y="80003"/>
                  <a:pt x="207490" y="77072"/>
                  <a:pt x="207490" y="77072"/>
                </a:cubicBezTo>
                <a:close/>
                <a:moveTo>
                  <a:pt x="214304" y="74583"/>
                </a:moveTo>
                <a:lnTo>
                  <a:pt x="214322" y="74583"/>
                </a:lnTo>
                <a:lnTo>
                  <a:pt x="214317" y="74585"/>
                </a:lnTo>
                <a:close/>
                <a:moveTo>
                  <a:pt x="298578" y="66286"/>
                </a:moveTo>
                <a:cubicBezTo>
                  <a:pt x="298243" y="66057"/>
                  <a:pt x="297589" y="66357"/>
                  <a:pt x="297625" y="66498"/>
                </a:cubicBezTo>
                <a:cubicBezTo>
                  <a:pt x="297660" y="66639"/>
                  <a:pt x="297025" y="67381"/>
                  <a:pt x="296707" y="67663"/>
                </a:cubicBezTo>
                <a:cubicBezTo>
                  <a:pt x="295648" y="68581"/>
                  <a:pt x="295400" y="69199"/>
                  <a:pt x="294941" y="69534"/>
                </a:cubicBezTo>
                <a:cubicBezTo>
                  <a:pt x="294200" y="70117"/>
                  <a:pt x="293212" y="70893"/>
                  <a:pt x="293070" y="71052"/>
                </a:cubicBezTo>
                <a:cubicBezTo>
                  <a:pt x="292786" y="71338"/>
                  <a:pt x="292537" y="71660"/>
                  <a:pt x="292329" y="72006"/>
                </a:cubicBezTo>
                <a:cubicBezTo>
                  <a:pt x="292237" y="72274"/>
                  <a:pt x="292114" y="72528"/>
                  <a:pt x="291958" y="72765"/>
                </a:cubicBezTo>
                <a:cubicBezTo>
                  <a:pt x="291817" y="72941"/>
                  <a:pt x="291393" y="72765"/>
                  <a:pt x="291393" y="72765"/>
                </a:cubicBezTo>
                <a:cubicBezTo>
                  <a:pt x="290989" y="72653"/>
                  <a:pt x="290608" y="72475"/>
                  <a:pt x="290263" y="72235"/>
                </a:cubicBezTo>
                <a:cubicBezTo>
                  <a:pt x="290211" y="72202"/>
                  <a:pt x="290166" y="72156"/>
                  <a:pt x="290133" y="72104"/>
                </a:cubicBezTo>
                <a:cubicBezTo>
                  <a:pt x="290000" y="71900"/>
                  <a:pt x="290059" y="71626"/>
                  <a:pt x="290263" y="71494"/>
                </a:cubicBezTo>
                <a:cubicBezTo>
                  <a:pt x="290682" y="71077"/>
                  <a:pt x="291044" y="70609"/>
                  <a:pt x="291340" y="70099"/>
                </a:cubicBezTo>
                <a:cubicBezTo>
                  <a:pt x="291323" y="69834"/>
                  <a:pt x="291058" y="69834"/>
                  <a:pt x="291058" y="69834"/>
                </a:cubicBezTo>
                <a:cubicBezTo>
                  <a:pt x="290211" y="70067"/>
                  <a:pt x="289349" y="70251"/>
                  <a:pt x="288481" y="70382"/>
                </a:cubicBezTo>
                <a:cubicBezTo>
                  <a:pt x="288260" y="70369"/>
                  <a:pt x="288045" y="70314"/>
                  <a:pt x="287845" y="70223"/>
                </a:cubicBezTo>
                <a:cubicBezTo>
                  <a:pt x="287541" y="70177"/>
                  <a:pt x="287238" y="70299"/>
                  <a:pt x="287051" y="70540"/>
                </a:cubicBezTo>
                <a:cubicBezTo>
                  <a:pt x="286433" y="71600"/>
                  <a:pt x="286062" y="71405"/>
                  <a:pt x="285603" y="71847"/>
                </a:cubicBezTo>
                <a:cubicBezTo>
                  <a:pt x="285141" y="72350"/>
                  <a:pt x="284804" y="72955"/>
                  <a:pt x="284615" y="73612"/>
                </a:cubicBezTo>
                <a:cubicBezTo>
                  <a:pt x="284503" y="73930"/>
                  <a:pt x="284638" y="74279"/>
                  <a:pt x="284932" y="74442"/>
                </a:cubicBezTo>
                <a:cubicBezTo>
                  <a:pt x="285568" y="74883"/>
                  <a:pt x="286503" y="74724"/>
                  <a:pt x="287545" y="74883"/>
                </a:cubicBezTo>
                <a:cubicBezTo>
                  <a:pt x="287797" y="74909"/>
                  <a:pt x="288052" y="74909"/>
                  <a:pt x="288304" y="74883"/>
                </a:cubicBezTo>
                <a:cubicBezTo>
                  <a:pt x="288881" y="74740"/>
                  <a:pt x="289476" y="74687"/>
                  <a:pt x="290069" y="74724"/>
                </a:cubicBezTo>
                <a:cubicBezTo>
                  <a:pt x="290618" y="74925"/>
                  <a:pt x="291136" y="75204"/>
                  <a:pt x="291605" y="75554"/>
                </a:cubicBezTo>
                <a:cubicBezTo>
                  <a:pt x="291958" y="75783"/>
                  <a:pt x="292488" y="76189"/>
                  <a:pt x="292753" y="76383"/>
                </a:cubicBezTo>
                <a:cubicBezTo>
                  <a:pt x="293245" y="76744"/>
                  <a:pt x="293718" y="77132"/>
                  <a:pt x="294165" y="77549"/>
                </a:cubicBezTo>
                <a:cubicBezTo>
                  <a:pt x="294461" y="77801"/>
                  <a:pt x="294781" y="78025"/>
                  <a:pt x="295118" y="78219"/>
                </a:cubicBezTo>
                <a:cubicBezTo>
                  <a:pt x="295473" y="78369"/>
                  <a:pt x="295796" y="78587"/>
                  <a:pt x="296071" y="78855"/>
                </a:cubicBezTo>
                <a:cubicBezTo>
                  <a:pt x="296530" y="79485"/>
                  <a:pt x="297136" y="79995"/>
                  <a:pt x="297837" y="80338"/>
                </a:cubicBezTo>
                <a:cubicBezTo>
                  <a:pt x="298048" y="80408"/>
                  <a:pt x="298649" y="81097"/>
                  <a:pt x="298949" y="81238"/>
                </a:cubicBezTo>
                <a:cubicBezTo>
                  <a:pt x="299339" y="81478"/>
                  <a:pt x="299690" y="81775"/>
                  <a:pt x="299990" y="82121"/>
                </a:cubicBezTo>
                <a:cubicBezTo>
                  <a:pt x="299709" y="82477"/>
                  <a:pt x="299229" y="82606"/>
                  <a:pt x="298807" y="82438"/>
                </a:cubicBezTo>
                <a:cubicBezTo>
                  <a:pt x="298613" y="82315"/>
                  <a:pt x="297889" y="82191"/>
                  <a:pt x="297731" y="82032"/>
                </a:cubicBezTo>
                <a:cubicBezTo>
                  <a:pt x="297538" y="81773"/>
                  <a:pt x="297383" y="81489"/>
                  <a:pt x="297272" y="81185"/>
                </a:cubicBezTo>
                <a:cubicBezTo>
                  <a:pt x="297183" y="81044"/>
                  <a:pt x="296830" y="80832"/>
                  <a:pt x="296619" y="80567"/>
                </a:cubicBezTo>
                <a:cubicBezTo>
                  <a:pt x="296423" y="80253"/>
                  <a:pt x="296172" y="79978"/>
                  <a:pt x="295877" y="79755"/>
                </a:cubicBezTo>
                <a:cubicBezTo>
                  <a:pt x="295665" y="79632"/>
                  <a:pt x="295312" y="79632"/>
                  <a:pt x="295312" y="79632"/>
                </a:cubicBezTo>
                <a:cubicBezTo>
                  <a:pt x="294712" y="79243"/>
                  <a:pt x="294853" y="79314"/>
                  <a:pt x="294571" y="79243"/>
                </a:cubicBezTo>
                <a:cubicBezTo>
                  <a:pt x="294288" y="79173"/>
                  <a:pt x="293935" y="78678"/>
                  <a:pt x="293794" y="78678"/>
                </a:cubicBezTo>
                <a:cubicBezTo>
                  <a:pt x="293418" y="78463"/>
                  <a:pt x="293058" y="78221"/>
                  <a:pt x="292717" y="77955"/>
                </a:cubicBezTo>
                <a:cubicBezTo>
                  <a:pt x="292470" y="77796"/>
                  <a:pt x="292099" y="77354"/>
                  <a:pt x="291888" y="77231"/>
                </a:cubicBezTo>
                <a:cubicBezTo>
                  <a:pt x="291720" y="77178"/>
                  <a:pt x="291549" y="77135"/>
                  <a:pt x="291376" y="77107"/>
                </a:cubicBezTo>
                <a:cubicBezTo>
                  <a:pt x="291076" y="77019"/>
                  <a:pt x="290828" y="76278"/>
                  <a:pt x="290493" y="76278"/>
                </a:cubicBezTo>
                <a:cubicBezTo>
                  <a:pt x="289504" y="76207"/>
                  <a:pt x="288710" y="77037"/>
                  <a:pt x="288445" y="77037"/>
                </a:cubicBezTo>
                <a:cubicBezTo>
                  <a:pt x="288076" y="77132"/>
                  <a:pt x="287744" y="77335"/>
                  <a:pt x="287492" y="77619"/>
                </a:cubicBezTo>
                <a:cubicBezTo>
                  <a:pt x="287157" y="77866"/>
                  <a:pt x="287033" y="77990"/>
                  <a:pt x="287157" y="78343"/>
                </a:cubicBezTo>
                <a:cubicBezTo>
                  <a:pt x="287264" y="78599"/>
                  <a:pt x="287458" y="78811"/>
                  <a:pt x="287704" y="78943"/>
                </a:cubicBezTo>
                <a:cubicBezTo>
                  <a:pt x="288009" y="79150"/>
                  <a:pt x="288361" y="79278"/>
                  <a:pt x="288728" y="79314"/>
                </a:cubicBezTo>
                <a:cubicBezTo>
                  <a:pt x="289072" y="79293"/>
                  <a:pt x="289416" y="79372"/>
                  <a:pt x="289716" y="79543"/>
                </a:cubicBezTo>
                <a:cubicBezTo>
                  <a:pt x="289858" y="79702"/>
                  <a:pt x="290422" y="80002"/>
                  <a:pt x="290175" y="80161"/>
                </a:cubicBezTo>
                <a:cubicBezTo>
                  <a:pt x="289872" y="80324"/>
                  <a:pt x="289552" y="80454"/>
                  <a:pt x="289222" y="80549"/>
                </a:cubicBezTo>
                <a:cubicBezTo>
                  <a:pt x="288993" y="80620"/>
                  <a:pt x="288569" y="81008"/>
                  <a:pt x="288410" y="81114"/>
                </a:cubicBezTo>
                <a:cubicBezTo>
                  <a:pt x="288251" y="81220"/>
                  <a:pt x="288128" y="81220"/>
                  <a:pt x="287880" y="81220"/>
                </a:cubicBezTo>
                <a:cubicBezTo>
                  <a:pt x="287584" y="81169"/>
                  <a:pt x="287296" y="81067"/>
                  <a:pt x="287033" y="80920"/>
                </a:cubicBezTo>
                <a:cubicBezTo>
                  <a:pt x="286666" y="80647"/>
                  <a:pt x="286276" y="80405"/>
                  <a:pt x="285868" y="80196"/>
                </a:cubicBezTo>
                <a:cubicBezTo>
                  <a:pt x="285480" y="80055"/>
                  <a:pt x="284774" y="80020"/>
                  <a:pt x="284632" y="79861"/>
                </a:cubicBezTo>
                <a:cubicBezTo>
                  <a:pt x="284491" y="79702"/>
                  <a:pt x="284244" y="79014"/>
                  <a:pt x="284085" y="78855"/>
                </a:cubicBezTo>
                <a:cubicBezTo>
                  <a:pt x="283589" y="78456"/>
                  <a:pt x="282947" y="78290"/>
                  <a:pt x="282320" y="78396"/>
                </a:cubicBezTo>
                <a:cubicBezTo>
                  <a:pt x="281930" y="78565"/>
                  <a:pt x="281568" y="78791"/>
                  <a:pt x="281243" y="79067"/>
                </a:cubicBezTo>
                <a:cubicBezTo>
                  <a:pt x="281084" y="79208"/>
                  <a:pt x="280625" y="79596"/>
                  <a:pt x="280660" y="79773"/>
                </a:cubicBezTo>
                <a:cubicBezTo>
                  <a:pt x="280696" y="79949"/>
                  <a:pt x="280872" y="80196"/>
                  <a:pt x="280872" y="80373"/>
                </a:cubicBezTo>
                <a:cubicBezTo>
                  <a:pt x="280855" y="81044"/>
                  <a:pt x="281331" y="81326"/>
                  <a:pt x="281490" y="81485"/>
                </a:cubicBezTo>
                <a:cubicBezTo>
                  <a:pt x="281649" y="81644"/>
                  <a:pt x="282532" y="81891"/>
                  <a:pt x="282814" y="82156"/>
                </a:cubicBezTo>
                <a:cubicBezTo>
                  <a:pt x="283232" y="82546"/>
                  <a:pt x="283688" y="82896"/>
                  <a:pt x="284173" y="83197"/>
                </a:cubicBezTo>
                <a:cubicBezTo>
                  <a:pt x="284652" y="83489"/>
                  <a:pt x="285100" y="83826"/>
                  <a:pt x="285515" y="84204"/>
                </a:cubicBezTo>
                <a:cubicBezTo>
                  <a:pt x="285868" y="84663"/>
                  <a:pt x="285621" y="84945"/>
                  <a:pt x="285338" y="85033"/>
                </a:cubicBezTo>
                <a:cubicBezTo>
                  <a:pt x="284403" y="85263"/>
                  <a:pt x="282779" y="86269"/>
                  <a:pt x="281931" y="85792"/>
                </a:cubicBezTo>
                <a:cubicBezTo>
                  <a:pt x="281596" y="85580"/>
                  <a:pt x="280925" y="84998"/>
                  <a:pt x="280166" y="84451"/>
                </a:cubicBezTo>
                <a:cubicBezTo>
                  <a:pt x="279743" y="84080"/>
                  <a:pt x="279319" y="83798"/>
                  <a:pt x="279213" y="84080"/>
                </a:cubicBezTo>
                <a:cubicBezTo>
                  <a:pt x="279107" y="84362"/>
                  <a:pt x="279690" y="85986"/>
                  <a:pt x="279213" y="86463"/>
                </a:cubicBezTo>
                <a:cubicBezTo>
                  <a:pt x="278966" y="86693"/>
                  <a:pt x="278489" y="87081"/>
                  <a:pt x="278260" y="87310"/>
                </a:cubicBezTo>
                <a:cubicBezTo>
                  <a:pt x="278533" y="87858"/>
                  <a:pt x="278955" y="88317"/>
                  <a:pt x="279478" y="88634"/>
                </a:cubicBezTo>
                <a:cubicBezTo>
                  <a:pt x="279857" y="88790"/>
                  <a:pt x="280209" y="89005"/>
                  <a:pt x="280519" y="89270"/>
                </a:cubicBezTo>
                <a:cubicBezTo>
                  <a:pt x="280971" y="89547"/>
                  <a:pt x="281442" y="89789"/>
                  <a:pt x="281931" y="89994"/>
                </a:cubicBezTo>
                <a:cubicBezTo>
                  <a:pt x="282602" y="90382"/>
                  <a:pt x="283308" y="89641"/>
                  <a:pt x="284050" y="89393"/>
                </a:cubicBezTo>
                <a:cubicBezTo>
                  <a:pt x="284156" y="89376"/>
                  <a:pt x="284774" y="89464"/>
                  <a:pt x="285074" y="89164"/>
                </a:cubicBezTo>
                <a:cubicBezTo>
                  <a:pt x="285421" y="88844"/>
                  <a:pt x="285829" y="88599"/>
                  <a:pt x="286274" y="88440"/>
                </a:cubicBezTo>
                <a:cubicBezTo>
                  <a:pt x="286645" y="88228"/>
                  <a:pt x="286910" y="87981"/>
                  <a:pt x="287245" y="87734"/>
                </a:cubicBezTo>
                <a:cubicBezTo>
                  <a:pt x="287580" y="87487"/>
                  <a:pt x="287775" y="87063"/>
                  <a:pt x="288198" y="86710"/>
                </a:cubicBezTo>
                <a:cubicBezTo>
                  <a:pt x="288622" y="86357"/>
                  <a:pt x="290034" y="87399"/>
                  <a:pt x="290246" y="87558"/>
                </a:cubicBezTo>
                <a:cubicBezTo>
                  <a:pt x="290458" y="87716"/>
                  <a:pt x="290599" y="87716"/>
                  <a:pt x="291058" y="87999"/>
                </a:cubicBezTo>
                <a:cubicBezTo>
                  <a:pt x="291517" y="88281"/>
                  <a:pt x="291711" y="88493"/>
                  <a:pt x="292117" y="88776"/>
                </a:cubicBezTo>
                <a:cubicBezTo>
                  <a:pt x="292417" y="88904"/>
                  <a:pt x="292749" y="88942"/>
                  <a:pt x="293070" y="88882"/>
                </a:cubicBezTo>
                <a:cubicBezTo>
                  <a:pt x="293441" y="88864"/>
                  <a:pt x="293918" y="88440"/>
                  <a:pt x="294218" y="88246"/>
                </a:cubicBezTo>
                <a:cubicBezTo>
                  <a:pt x="294518" y="88052"/>
                  <a:pt x="294218" y="87558"/>
                  <a:pt x="294218" y="87558"/>
                </a:cubicBezTo>
                <a:cubicBezTo>
                  <a:pt x="293935" y="86975"/>
                  <a:pt x="293865" y="86534"/>
                  <a:pt x="293741" y="86304"/>
                </a:cubicBezTo>
                <a:cubicBezTo>
                  <a:pt x="293353" y="85704"/>
                  <a:pt x="293494" y="85122"/>
                  <a:pt x="293353" y="84963"/>
                </a:cubicBezTo>
                <a:cubicBezTo>
                  <a:pt x="293212" y="84804"/>
                  <a:pt x="292876" y="84927"/>
                  <a:pt x="292594" y="84698"/>
                </a:cubicBezTo>
                <a:cubicBezTo>
                  <a:pt x="292311" y="84468"/>
                  <a:pt x="291764" y="84345"/>
                  <a:pt x="291517" y="84186"/>
                </a:cubicBezTo>
                <a:cubicBezTo>
                  <a:pt x="291270" y="84027"/>
                  <a:pt x="291181" y="83798"/>
                  <a:pt x="291181" y="83656"/>
                </a:cubicBezTo>
                <a:cubicBezTo>
                  <a:pt x="291432" y="83317"/>
                  <a:pt x="291794" y="83079"/>
                  <a:pt x="292205" y="82986"/>
                </a:cubicBezTo>
                <a:cubicBezTo>
                  <a:pt x="292721" y="82929"/>
                  <a:pt x="293242" y="82929"/>
                  <a:pt x="293759" y="82986"/>
                </a:cubicBezTo>
                <a:cubicBezTo>
                  <a:pt x="294135" y="83083"/>
                  <a:pt x="294530" y="83083"/>
                  <a:pt x="294906" y="82986"/>
                </a:cubicBezTo>
                <a:cubicBezTo>
                  <a:pt x="295821" y="82857"/>
                  <a:pt x="296749" y="83051"/>
                  <a:pt x="297536" y="83533"/>
                </a:cubicBezTo>
                <a:cubicBezTo>
                  <a:pt x="297907" y="83815"/>
                  <a:pt x="298384" y="84151"/>
                  <a:pt x="298419" y="84451"/>
                </a:cubicBezTo>
                <a:cubicBezTo>
                  <a:pt x="298454" y="84751"/>
                  <a:pt x="298896" y="85227"/>
                  <a:pt x="299019" y="85227"/>
                </a:cubicBezTo>
                <a:cubicBezTo>
                  <a:pt x="299319" y="85240"/>
                  <a:pt x="299604" y="85367"/>
                  <a:pt x="299814" y="85580"/>
                </a:cubicBezTo>
                <a:cubicBezTo>
                  <a:pt x="300414" y="86253"/>
                  <a:pt x="301191" y="86742"/>
                  <a:pt x="302055" y="86993"/>
                </a:cubicBezTo>
                <a:cubicBezTo>
                  <a:pt x="302627" y="86839"/>
                  <a:pt x="303157" y="86562"/>
                  <a:pt x="303609" y="86181"/>
                </a:cubicBezTo>
                <a:cubicBezTo>
                  <a:pt x="304123" y="85768"/>
                  <a:pt x="304499" y="85206"/>
                  <a:pt x="304686" y="84574"/>
                </a:cubicBezTo>
                <a:cubicBezTo>
                  <a:pt x="304721" y="84204"/>
                  <a:pt x="304386" y="84186"/>
                  <a:pt x="304333" y="83780"/>
                </a:cubicBezTo>
                <a:cubicBezTo>
                  <a:pt x="304280" y="83374"/>
                  <a:pt x="303997" y="83286"/>
                  <a:pt x="303997" y="83109"/>
                </a:cubicBezTo>
                <a:cubicBezTo>
                  <a:pt x="303997" y="82933"/>
                  <a:pt x="303997" y="82509"/>
                  <a:pt x="303997" y="82315"/>
                </a:cubicBezTo>
                <a:cubicBezTo>
                  <a:pt x="303837" y="82106"/>
                  <a:pt x="303646" y="81923"/>
                  <a:pt x="303432" y="81768"/>
                </a:cubicBezTo>
                <a:cubicBezTo>
                  <a:pt x="302986" y="81746"/>
                  <a:pt x="302553" y="81607"/>
                  <a:pt x="302179" y="81361"/>
                </a:cubicBezTo>
                <a:cubicBezTo>
                  <a:pt x="302038" y="81203"/>
                  <a:pt x="301738" y="81008"/>
                  <a:pt x="301914" y="80797"/>
                </a:cubicBezTo>
                <a:cubicBezTo>
                  <a:pt x="302232" y="80504"/>
                  <a:pt x="302596" y="80265"/>
                  <a:pt x="302991" y="80090"/>
                </a:cubicBezTo>
                <a:lnTo>
                  <a:pt x="303891" y="79596"/>
                </a:lnTo>
                <a:cubicBezTo>
                  <a:pt x="304033" y="79508"/>
                  <a:pt x="304721" y="79226"/>
                  <a:pt x="304721" y="79226"/>
                </a:cubicBezTo>
                <a:cubicBezTo>
                  <a:pt x="305450" y="78696"/>
                  <a:pt x="306312" y="78378"/>
                  <a:pt x="307210" y="78308"/>
                </a:cubicBezTo>
                <a:cubicBezTo>
                  <a:pt x="307810" y="78325"/>
                  <a:pt x="308817" y="78855"/>
                  <a:pt x="308870" y="78519"/>
                </a:cubicBezTo>
                <a:cubicBezTo>
                  <a:pt x="308922" y="78184"/>
                  <a:pt x="309593" y="77937"/>
                  <a:pt x="309840" y="77760"/>
                </a:cubicBezTo>
                <a:cubicBezTo>
                  <a:pt x="310065" y="77619"/>
                  <a:pt x="310197" y="77372"/>
                  <a:pt x="310193" y="77107"/>
                </a:cubicBezTo>
                <a:cubicBezTo>
                  <a:pt x="310158" y="76735"/>
                  <a:pt x="310080" y="76368"/>
                  <a:pt x="309964" y="76013"/>
                </a:cubicBezTo>
                <a:cubicBezTo>
                  <a:pt x="309858" y="75714"/>
                  <a:pt x="309604" y="75492"/>
                  <a:pt x="309293" y="75430"/>
                </a:cubicBezTo>
                <a:cubicBezTo>
                  <a:pt x="309134" y="75342"/>
                  <a:pt x="309134" y="75501"/>
                  <a:pt x="308834" y="75430"/>
                </a:cubicBezTo>
                <a:cubicBezTo>
                  <a:pt x="308534" y="75360"/>
                  <a:pt x="306592" y="73824"/>
                  <a:pt x="305692" y="74336"/>
                </a:cubicBezTo>
                <a:cubicBezTo>
                  <a:pt x="305251" y="74583"/>
                  <a:pt x="305533" y="75307"/>
                  <a:pt x="305056" y="75730"/>
                </a:cubicBezTo>
                <a:cubicBezTo>
                  <a:pt x="304846" y="75896"/>
                  <a:pt x="304606" y="76022"/>
                  <a:pt x="304350" y="76101"/>
                </a:cubicBezTo>
                <a:cubicBezTo>
                  <a:pt x="304103" y="76242"/>
                  <a:pt x="303715" y="76366"/>
                  <a:pt x="303521" y="76242"/>
                </a:cubicBezTo>
                <a:cubicBezTo>
                  <a:pt x="303327" y="76119"/>
                  <a:pt x="303150" y="75907"/>
                  <a:pt x="302656" y="75907"/>
                </a:cubicBezTo>
                <a:cubicBezTo>
                  <a:pt x="301879" y="76030"/>
                  <a:pt x="302214" y="76454"/>
                  <a:pt x="302003" y="76631"/>
                </a:cubicBezTo>
                <a:cubicBezTo>
                  <a:pt x="301791" y="76807"/>
                  <a:pt x="301438" y="76631"/>
                  <a:pt x="301279" y="76631"/>
                </a:cubicBezTo>
                <a:cubicBezTo>
                  <a:pt x="301032" y="76668"/>
                  <a:pt x="300781" y="76631"/>
                  <a:pt x="300555" y="76525"/>
                </a:cubicBezTo>
                <a:cubicBezTo>
                  <a:pt x="300449" y="76436"/>
                  <a:pt x="299937" y="77090"/>
                  <a:pt x="299972" y="77337"/>
                </a:cubicBezTo>
                <a:cubicBezTo>
                  <a:pt x="300008" y="77584"/>
                  <a:pt x="300590" y="77654"/>
                  <a:pt x="300361" y="78184"/>
                </a:cubicBezTo>
                <a:cubicBezTo>
                  <a:pt x="300131" y="78714"/>
                  <a:pt x="299443" y="78714"/>
                  <a:pt x="298949" y="78184"/>
                </a:cubicBezTo>
                <a:cubicBezTo>
                  <a:pt x="298454" y="77654"/>
                  <a:pt x="299778" y="77531"/>
                  <a:pt x="299231" y="77195"/>
                </a:cubicBezTo>
                <a:cubicBezTo>
                  <a:pt x="298684" y="76860"/>
                  <a:pt x="298702" y="76048"/>
                  <a:pt x="298896" y="76013"/>
                </a:cubicBezTo>
                <a:cubicBezTo>
                  <a:pt x="299090" y="75977"/>
                  <a:pt x="300467" y="75783"/>
                  <a:pt x="300467" y="75783"/>
                </a:cubicBezTo>
                <a:cubicBezTo>
                  <a:pt x="302179" y="75254"/>
                  <a:pt x="302744" y="75342"/>
                  <a:pt x="303062" y="75007"/>
                </a:cubicBezTo>
                <a:cubicBezTo>
                  <a:pt x="303254" y="74722"/>
                  <a:pt x="303330" y="74375"/>
                  <a:pt x="303274" y="74036"/>
                </a:cubicBezTo>
                <a:cubicBezTo>
                  <a:pt x="303274" y="73789"/>
                  <a:pt x="303891" y="73330"/>
                  <a:pt x="304033" y="73330"/>
                </a:cubicBezTo>
                <a:cubicBezTo>
                  <a:pt x="304499" y="73176"/>
                  <a:pt x="304993" y="73128"/>
                  <a:pt x="305480" y="73188"/>
                </a:cubicBezTo>
                <a:cubicBezTo>
                  <a:pt x="305957" y="73241"/>
                  <a:pt x="306751" y="73065"/>
                  <a:pt x="306751" y="72623"/>
                </a:cubicBezTo>
                <a:cubicBezTo>
                  <a:pt x="306894" y="72172"/>
                  <a:pt x="306850" y="71683"/>
                  <a:pt x="306628" y="71264"/>
                </a:cubicBezTo>
                <a:cubicBezTo>
                  <a:pt x="306506" y="71116"/>
                  <a:pt x="306347" y="71001"/>
                  <a:pt x="306169" y="70929"/>
                </a:cubicBezTo>
                <a:cubicBezTo>
                  <a:pt x="306010" y="70893"/>
                  <a:pt x="305921" y="70558"/>
                  <a:pt x="305745" y="70558"/>
                </a:cubicBezTo>
                <a:cubicBezTo>
                  <a:pt x="305268" y="70364"/>
                  <a:pt x="304827" y="70770"/>
                  <a:pt x="304315" y="70929"/>
                </a:cubicBezTo>
                <a:cubicBezTo>
                  <a:pt x="303803" y="71088"/>
                  <a:pt x="302762" y="71299"/>
                  <a:pt x="302762" y="71088"/>
                </a:cubicBezTo>
                <a:cubicBezTo>
                  <a:pt x="302762" y="70876"/>
                  <a:pt x="302921" y="70240"/>
                  <a:pt x="302762" y="70081"/>
                </a:cubicBezTo>
                <a:cubicBezTo>
                  <a:pt x="302439" y="69949"/>
                  <a:pt x="302078" y="69949"/>
                  <a:pt x="301755" y="70081"/>
                </a:cubicBezTo>
                <a:cubicBezTo>
                  <a:pt x="301614" y="70223"/>
                  <a:pt x="301508" y="70841"/>
                  <a:pt x="301226" y="71158"/>
                </a:cubicBezTo>
                <a:cubicBezTo>
                  <a:pt x="300926" y="71398"/>
                  <a:pt x="300566" y="71550"/>
                  <a:pt x="300184" y="71600"/>
                </a:cubicBezTo>
                <a:cubicBezTo>
                  <a:pt x="299778" y="71705"/>
                  <a:pt x="299108" y="72200"/>
                  <a:pt x="299249" y="72465"/>
                </a:cubicBezTo>
                <a:cubicBezTo>
                  <a:pt x="299390" y="72729"/>
                  <a:pt x="299602" y="72500"/>
                  <a:pt x="299902" y="72729"/>
                </a:cubicBezTo>
                <a:cubicBezTo>
                  <a:pt x="300202" y="72959"/>
                  <a:pt x="300643" y="72959"/>
                  <a:pt x="300767" y="73153"/>
                </a:cubicBezTo>
                <a:cubicBezTo>
                  <a:pt x="300890" y="73347"/>
                  <a:pt x="300837" y="74336"/>
                  <a:pt x="300202" y="74424"/>
                </a:cubicBezTo>
                <a:cubicBezTo>
                  <a:pt x="299955" y="74459"/>
                  <a:pt x="299090" y="74759"/>
                  <a:pt x="298843" y="74336"/>
                </a:cubicBezTo>
                <a:cubicBezTo>
                  <a:pt x="298754" y="74195"/>
                  <a:pt x="298949" y="74000"/>
                  <a:pt x="298931" y="73683"/>
                </a:cubicBezTo>
                <a:cubicBezTo>
                  <a:pt x="298913" y="73365"/>
                  <a:pt x="298243" y="73029"/>
                  <a:pt x="298225" y="72835"/>
                </a:cubicBezTo>
                <a:cubicBezTo>
                  <a:pt x="298207" y="72641"/>
                  <a:pt x="298101" y="72553"/>
                  <a:pt x="298384" y="72306"/>
                </a:cubicBezTo>
                <a:cubicBezTo>
                  <a:pt x="298917" y="71783"/>
                  <a:pt x="299374" y="71188"/>
                  <a:pt x="299743" y="70540"/>
                </a:cubicBezTo>
                <a:cubicBezTo>
                  <a:pt x="299773" y="70313"/>
                  <a:pt x="299886" y="70106"/>
                  <a:pt x="300061" y="69958"/>
                </a:cubicBezTo>
                <a:cubicBezTo>
                  <a:pt x="300396" y="69658"/>
                  <a:pt x="300802" y="69181"/>
                  <a:pt x="300608" y="69022"/>
                </a:cubicBezTo>
                <a:cubicBezTo>
                  <a:pt x="300414" y="68851"/>
                  <a:pt x="300160" y="68768"/>
                  <a:pt x="299902" y="68793"/>
                </a:cubicBezTo>
                <a:cubicBezTo>
                  <a:pt x="299565" y="68812"/>
                  <a:pt x="299240" y="68929"/>
                  <a:pt x="298966" y="69128"/>
                </a:cubicBezTo>
                <a:cubicBezTo>
                  <a:pt x="298859" y="69321"/>
                  <a:pt x="298735" y="69504"/>
                  <a:pt x="298596" y="69675"/>
                </a:cubicBezTo>
                <a:cubicBezTo>
                  <a:pt x="298160" y="70134"/>
                  <a:pt x="297699" y="70570"/>
                  <a:pt x="297219" y="70982"/>
                </a:cubicBezTo>
                <a:cubicBezTo>
                  <a:pt x="296954" y="71211"/>
                  <a:pt x="296548" y="71935"/>
                  <a:pt x="296389" y="72059"/>
                </a:cubicBezTo>
                <a:cubicBezTo>
                  <a:pt x="296230" y="72182"/>
                  <a:pt x="295047" y="73188"/>
                  <a:pt x="294906" y="73347"/>
                </a:cubicBezTo>
                <a:cubicBezTo>
                  <a:pt x="294592" y="73585"/>
                  <a:pt x="294452" y="73990"/>
                  <a:pt x="294553" y="74371"/>
                </a:cubicBezTo>
                <a:cubicBezTo>
                  <a:pt x="294641" y="74548"/>
                  <a:pt x="294906" y="74530"/>
                  <a:pt x="295083" y="74548"/>
                </a:cubicBezTo>
                <a:cubicBezTo>
                  <a:pt x="295259" y="74565"/>
                  <a:pt x="295524" y="74636"/>
                  <a:pt x="295683" y="74459"/>
                </a:cubicBezTo>
                <a:cubicBezTo>
                  <a:pt x="295842" y="74283"/>
                  <a:pt x="296160" y="73930"/>
                  <a:pt x="296495" y="74106"/>
                </a:cubicBezTo>
                <a:cubicBezTo>
                  <a:pt x="296830" y="74283"/>
                  <a:pt x="296724" y="74636"/>
                  <a:pt x="296389" y="74812"/>
                </a:cubicBezTo>
                <a:cubicBezTo>
                  <a:pt x="296054" y="74989"/>
                  <a:pt x="296071" y="75236"/>
                  <a:pt x="296054" y="75430"/>
                </a:cubicBezTo>
                <a:cubicBezTo>
                  <a:pt x="296036" y="75624"/>
                  <a:pt x="296389" y="75571"/>
                  <a:pt x="296760" y="75766"/>
                </a:cubicBezTo>
                <a:cubicBezTo>
                  <a:pt x="297130" y="75960"/>
                  <a:pt x="297430" y="76083"/>
                  <a:pt x="297272" y="76419"/>
                </a:cubicBezTo>
                <a:cubicBezTo>
                  <a:pt x="297210" y="76578"/>
                  <a:pt x="297053" y="76678"/>
                  <a:pt x="296883" y="76666"/>
                </a:cubicBezTo>
                <a:cubicBezTo>
                  <a:pt x="296652" y="76643"/>
                  <a:pt x="296426" y="76583"/>
                  <a:pt x="296212" y="76489"/>
                </a:cubicBezTo>
                <a:cubicBezTo>
                  <a:pt x="295974" y="76383"/>
                  <a:pt x="295745" y="76260"/>
                  <a:pt x="295524" y="76119"/>
                </a:cubicBezTo>
                <a:cubicBezTo>
                  <a:pt x="295187" y="75811"/>
                  <a:pt x="294821" y="75540"/>
                  <a:pt x="294430" y="75307"/>
                </a:cubicBezTo>
                <a:cubicBezTo>
                  <a:pt x="294212" y="75132"/>
                  <a:pt x="294006" y="74943"/>
                  <a:pt x="293812" y="74742"/>
                </a:cubicBezTo>
                <a:cubicBezTo>
                  <a:pt x="293635" y="74583"/>
                  <a:pt x="293106" y="74442"/>
                  <a:pt x="292964" y="74195"/>
                </a:cubicBezTo>
                <a:cubicBezTo>
                  <a:pt x="292878" y="73974"/>
                  <a:pt x="292878" y="73727"/>
                  <a:pt x="292964" y="73506"/>
                </a:cubicBezTo>
                <a:cubicBezTo>
                  <a:pt x="293070" y="73277"/>
                  <a:pt x="293759" y="73171"/>
                  <a:pt x="293935" y="73065"/>
                </a:cubicBezTo>
                <a:cubicBezTo>
                  <a:pt x="294112" y="72959"/>
                  <a:pt x="294147" y="72818"/>
                  <a:pt x="294571" y="72500"/>
                </a:cubicBezTo>
                <a:cubicBezTo>
                  <a:pt x="294994" y="72182"/>
                  <a:pt x="295083" y="71723"/>
                  <a:pt x="295259" y="71547"/>
                </a:cubicBezTo>
                <a:cubicBezTo>
                  <a:pt x="295436" y="71370"/>
                  <a:pt x="296230" y="70540"/>
                  <a:pt x="296460" y="70293"/>
                </a:cubicBezTo>
                <a:cubicBezTo>
                  <a:pt x="296689" y="70046"/>
                  <a:pt x="297025" y="69834"/>
                  <a:pt x="297130" y="69728"/>
                </a:cubicBezTo>
                <a:cubicBezTo>
                  <a:pt x="297236" y="69622"/>
                  <a:pt x="297554" y="69287"/>
                  <a:pt x="297678" y="69287"/>
                </a:cubicBezTo>
                <a:cubicBezTo>
                  <a:pt x="297881" y="69209"/>
                  <a:pt x="298041" y="69049"/>
                  <a:pt x="298119" y="68846"/>
                </a:cubicBezTo>
                <a:cubicBezTo>
                  <a:pt x="298172" y="68599"/>
                  <a:pt x="298649" y="68387"/>
                  <a:pt x="298825" y="68087"/>
                </a:cubicBezTo>
                <a:cubicBezTo>
                  <a:pt x="299002" y="67787"/>
                  <a:pt x="299213" y="67681"/>
                  <a:pt x="299337" y="67416"/>
                </a:cubicBezTo>
                <a:cubicBezTo>
                  <a:pt x="299461" y="67151"/>
                  <a:pt x="299531" y="66992"/>
                  <a:pt x="299461" y="66886"/>
                </a:cubicBezTo>
                <a:cubicBezTo>
                  <a:pt x="299390" y="66780"/>
                  <a:pt x="299161" y="66904"/>
                  <a:pt x="299055" y="66780"/>
                </a:cubicBezTo>
                <a:cubicBezTo>
                  <a:pt x="298905" y="66607"/>
                  <a:pt x="298746" y="66441"/>
                  <a:pt x="298578" y="66286"/>
                </a:cubicBezTo>
                <a:close/>
                <a:moveTo>
                  <a:pt x="64521" y="65192"/>
                </a:moveTo>
                <a:cubicBezTo>
                  <a:pt x="64372" y="65352"/>
                  <a:pt x="64192" y="65478"/>
                  <a:pt x="63991" y="65562"/>
                </a:cubicBezTo>
                <a:cubicBezTo>
                  <a:pt x="63726" y="65615"/>
                  <a:pt x="63497" y="65474"/>
                  <a:pt x="63161" y="65792"/>
                </a:cubicBezTo>
                <a:cubicBezTo>
                  <a:pt x="62955" y="66080"/>
                  <a:pt x="62766" y="66381"/>
                  <a:pt x="62597" y="66692"/>
                </a:cubicBezTo>
                <a:cubicBezTo>
                  <a:pt x="62455" y="66833"/>
                  <a:pt x="62067" y="67010"/>
                  <a:pt x="61926" y="67169"/>
                </a:cubicBezTo>
                <a:cubicBezTo>
                  <a:pt x="61784" y="67328"/>
                  <a:pt x="61714" y="67734"/>
                  <a:pt x="61467" y="67963"/>
                </a:cubicBezTo>
                <a:cubicBezTo>
                  <a:pt x="61220" y="68193"/>
                  <a:pt x="60725" y="68422"/>
                  <a:pt x="60584" y="68599"/>
                </a:cubicBezTo>
                <a:cubicBezTo>
                  <a:pt x="60302" y="68916"/>
                  <a:pt x="60160" y="69128"/>
                  <a:pt x="60372" y="69517"/>
                </a:cubicBezTo>
                <a:cubicBezTo>
                  <a:pt x="60669" y="69878"/>
                  <a:pt x="61001" y="70209"/>
                  <a:pt x="61361" y="70505"/>
                </a:cubicBezTo>
                <a:cubicBezTo>
                  <a:pt x="61800" y="71065"/>
                  <a:pt x="62203" y="71654"/>
                  <a:pt x="62561" y="72270"/>
                </a:cubicBezTo>
                <a:cubicBezTo>
                  <a:pt x="62757" y="72668"/>
                  <a:pt x="63006" y="73037"/>
                  <a:pt x="63303" y="73365"/>
                </a:cubicBezTo>
                <a:cubicBezTo>
                  <a:pt x="63444" y="73506"/>
                  <a:pt x="64203" y="74265"/>
                  <a:pt x="64750" y="74883"/>
                </a:cubicBezTo>
                <a:cubicBezTo>
                  <a:pt x="64856" y="75007"/>
                  <a:pt x="65156" y="75518"/>
                  <a:pt x="65545" y="75995"/>
                </a:cubicBezTo>
                <a:cubicBezTo>
                  <a:pt x="65933" y="76472"/>
                  <a:pt x="65756" y="76542"/>
                  <a:pt x="66304" y="77125"/>
                </a:cubicBezTo>
                <a:cubicBezTo>
                  <a:pt x="66409" y="77231"/>
                  <a:pt x="66533" y="77796"/>
                  <a:pt x="66639" y="77937"/>
                </a:cubicBezTo>
                <a:cubicBezTo>
                  <a:pt x="67680" y="79173"/>
                  <a:pt x="67610" y="79420"/>
                  <a:pt x="68228" y="79985"/>
                </a:cubicBezTo>
                <a:cubicBezTo>
                  <a:pt x="68604" y="80366"/>
                  <a:pt x="69031" y="80694"/>
                  <a:pt x="69499" y="80955"/>
                </a:cubicBezTo>
                <a:cubicBezTo>
                  <a:pt x="69801" y="81125"/>
                  <a:pt x="70085" y="81326"/>
                  <a:pt x="70346" y="81556"/>
                </a:cubicBezTo>
                <a:lnTo>
                  <a:pt x="71176" y="82244"/>
                </a:lnTo>
                <a:cubicBezTo>
                  <a:pt x="71317" y="82385"/>
                  <a:pt x="72447" y="82986"/>
                  <a:pt x="72676" y="83144"/>
                </a:cubicBezTo>
                <a:cubicBezTo>
                  <a:pt x="73015" y="83487"/>
                  <a:pt x="73388" y="83794"/>
                  <a:pt x="73788" y="84062"/>
                </a:cubicBezTo>
                <a:cubicBezTo>
                  <a:pt x="74249" y="84223"/>
                  <a:pt x="74731" y="84311"/>
                  <a:pt x="75218" y="84327"/>
                </a:cubicBezTo>
                <a:cubicBezTo>
                  <a:pt x="75532" y="84285"/>
                  <a:pt x="75836" y="84189"/>
                  <a:pt x="76118" y="84045"/>
                </a:cubicBezTo>
                <a:cubicBezTo>
                  <a:pt x="76454" y="83851"/>
                  <a:pt x="76983" y="83144"/>
                  <a:pt x="77319" y="82897"/>
                </a:cubicBezTo>
                <a:cubicBezTo>
                  <a:pt x="77654" y="82650"/>
                  <a:pt x="78307" y="82297"/>
                  <a:pt x="78307" y="82297"/>
                </a:cubicBezTo>
                <a:cubicBezTo>
                  <a:pt x="78307" y="82297"/>
                  <a:pt x="78996" y="81626"/>
                  <a:pt x="79243" y="81344"/>
                </a:cubicBezTo>
                <a:cubicBezTo>
                  <a:pt x="79517" y="80982"/>
                  <a:pt x="79859" y="80677"/>
                  <a:pt x="80249" y="80444"/>
                </a:cubicBezTo>
                <a:cubicBezTo>
                  <a:pt x="80443" y="80355"/>
                  <a:pt x="80920" y="80285"/>
                  <a:pt x="81114" y="80073"/>
                </a:cubicBezTo>
                <a:cubicBezTo>
                  <a:pt x="81386" y="79739"/>
                  <a:pt x="81600" y="79363"/>
                  <a:pt x="81750" y="78961"/>
                </a:cubicBezTo>
                <a:cubicBezTo>
                  <a:pt x="81891" y="78590"/>
                  <a:pt x="82438" y="78290"/>
                  <a:pt x="82473" y="77902"/>
                </a:cubicBezTo>
                <a:cubicBezTo>
                  <a:pt x="82509" y="77513"/>
                  <a:pt x="82244" y="77195"/>
                  <a:pt x="81997" y="76789"/>
                </a:cubicBezTo>
                <a:cubicBezTo>
                  <a:pt x="81760" y="76246"/>
                  <a:pt x="81483" y="75720"/>
                  <a:pt x="81167" y="75218"/>
                </a:cubicBezTo>
                <a:cubicBezTo>
                  <a:pt x="80828" y="74712"/>
                  <a:pt x="80196" y="74489"/>
                  <a:pt x="79614" y="74671"/>
                </a:cubicBezTo>
                <a:cubicBezTo>
                  <a:pt x="79280" y="74874"/>
                  <a:pt x="78982" y="75130"/>
                  <a:pt x="78731" y="75430"/>
                </a:cubicBezTo>
                <a:cubicBezTo>
                  <a:pt x="78521" y="75601"/>
                  <a:pt x="78272" y="75723"/>
                  <a:pt x="78007" y="75783"/>
                </a:cubicBezTo>
                <a:cubicBezTo>
                  <a:pt x="77919" y="75801"/>
                  <a:pt x="77619" y="76225"/>
                  <a:pt x="77354" y="76225"/>
                </a:cubicBezTo>
                <a:cubicBezTo>
                  <a:pt x="77058" y="76429"/>
                  <a:pt x="76780" y="76659"/>
                  <a:pt x="76524" y="76913"/>
                </a:cubicBezTo>
                <a:cubicBezTo>
                  <a:pt x="76110" y="77300"/>
                  <a:pt x="75573" y="77531"/>
                  <a:pt x="75006" y="77566"/>
                </a:cubicBezTo>
                <a:cubicBezTo>
                  <a:pt x="74194" y="77531"/>
                  <a:pt x="73894" y="77019"/>
                  <a:pt x="73329" y="76736"/>
                </a:cubicBezTo>
                <a:cubicBezTo>
                  <a:pt x="73015" y="76572"/>
                  <a:pt x="72738" y="76343"/>
                  <a:pt x="72517" y="76066"/>
                </a:cubicBezTo>
                <a:cubicBezTo>
                  <a:pt x="72018" y="75485"/>
                  <a:pt x="71633" y="74814"/>
                  <a:pt x="71388" y="74089"/>
                </a:cubicBezTo>
                <a:cubicBezTo>
                  <a:pt x="71748" y="73448"/>
                  <a:pt x="71970" y="72738"/>
                  <a:pt x="72041" y="72006"/>
                </a:cubicBezTo>
                <a:cubicBezTo>
                  <a:pt x="72127" y="71547"/>
                  <a:pt x="72240" y="71093"/>
                  <a:pt x="72376" y="70646"/>
                </a:cubicBezTo>
                <a:cubicBezTo>
                  <a:pt x="72350" y="70281"/>
                  <a:pt x="72397" y="69916"/>
                  <a:pt x="72517" y="69570"/>
                </a:cubicBezTo>
                <a:cubicBezTo>
                  <a:pt x="72729" y="69164"/>
                  <a:pt x="72835" y="68969"/>
                  <a:pt x="73029" y="68634"/>
                </a:cubicBezTo>
                <a:cubicBezTo>
                  <a:pt x="73216" y="68415"/>
                  <a:pt x="73216" y="68094"/>
                  <a:pt x="73029" y="67875"/>
                </a:cubicBezTo>
                <a:cubicBezTo>
                  <a:pt x="72757" y="67622"/>
                  <a:pt x="72449" y="67414"/>
                  <a:pt x="72111" y="67257"/>
                </a:cubicBezTo>
                <a:cubicBezTo>
                  <a:pt x="71599" y="67151"/>
                  <a:pt x="71035" y="66410"/>
                  <a:pt x="70434" y="66816"/>
                </a:cubicBezTo>
                <a:cubicBezTo>
                  <a:pt x="69834" y="67222"/>
                  <a:pt x="69146" y="67204"/>
                  <a:pt x="69040" y="67539"/>
                </a:cubicBezTo>
                <a:cubicBezTo>
                  <a:pt x="69027" y="67893"/>
                  <a:pt x="68950" y="68239"/>
                  <a:pt x="68810" y="68563"/>
                </a:cubicBezTo>
                <a:cubicBezTo>
                  <a:pt x="68934" y="69005"/>
                  <a:pt x="68422" y="69322"/>
                  <a:pt x="67945" y="69005"/>
                </a:cubicBezTo>
                <a:cubicBezTo>
                  <a:pt x="67703" y="68743"/>
                  <a:pt x="67497" y="68452"/>
                  <a:pt x="67327" y="68140"/>
                </a:cubicBezTo>
                <a:cubicBezTo>
                  <a:pt x="67027" y="67469"/>
                  <a:pt x="67380" y="66745"/>
                  <a:pt x="66586" y="65933"/>
                </a:cubicBezTo>
                <a:cubicBezTo>
                  <a:pt x="66187" y="65607"/>
                  <a:pt x="65733" y="65354"/>
                  <a:pt x="65244" y="65192"/>
                </a:cubicBezTo>
                <a:cubicBezTo>
                  <a:pt x="64997" y="65192"/>
                  <a:pt x="64662" y="65086"/>
                  <a:pt x="64521" y="65192"/>
                </a:cubicBezTo>
                <a:close/>
                <a:moveTo>
                  <a:pt x="218930" y="57884"/>
                </a:moveTo>
                <a:cubicBezTo>
                  <a:pt x="218877" y="60575"/>
                  <a:pt x="218418" y="63240"/>
                  <a:pt x="217571" y="65793"/>
                </a:cubicBezTo>
                <a:cubicBezTo>
                  <a:pt x="216954" y="67812"/>
                  <a:pt x="215413" y="69419"/>
                  <a:pt x="213422" y="70118"/>
                </a:cubicBezTo>
                <a:cubicBezTo>
                  <a:pt x="213044" y="71087"/>
                  <a:pt x="212501" y="71982"/>
                  <a:pt x="211816" y="72766"/>
                </a:cubicBezTo>
                <a:cubicBezTo>
                  <a:pt x="207544" y="77849"/>
                  <a:pt x="199777" y="83375"/>
                  <a:pt x="190950" y="87188"/>
                </a:cubicBezTo>
                <a:cubicBezTo>
                  <a:pt x="192991" y="86573"/>
                  <a:pt x="195185" y="86716"/>
                  <a:pt x="197129" y="87594"/>
                </a:cubicBezTo>
                <a:lnTo>
                  <a:pt x="197199" y="87541"/>
                </a:lnTo>
                <a:cubicBezTo>
                  <a:pt x="199713" y="88771"/>
                  <a:pt x="201999" y="90418"/>
                  <a:pt x="203960" y="92413"/>
                </a:cubicBezTo>
                <a:cubicBezTo>
                  <a:pt x="203960" y="92413"/>
                  <a:pt x="201383" y="93772"/>
                  <a:pt x="195981" y="92554"/>
                </a:cubicBezTo>
                <a:cubicBezTo>
                  <a:pt x="193385" y="91846"/>
                  <a:pt x="191284" y="89936"/>
                  <a:pt x="190332" y="87417"/>
                </a:cubicBezTo>
                <a:lnTo>
                  <a:pt x="185902" y="89045"/>
                </a:lnTo>
                <a:lnTo>
                  <a:pt x="186850" y="93907"/>
                </a:lnTo>
                <a:cubicBezTo>
                  <a:pt x="187437" y="96923"/>
                  <a:pt x="188082" y="100242"/>
                  <a:pt x="188408" y="101945"/>
                </a:cubicBezTo>
                <a:cubicBezTo>
                  <a:pt x="206906" y="102050"/>
                  <a:pt x="225309" y="99275"/>
                  <a:pt x="242955" y="93719"/>
                </a:cubicBezTo>
                <a:lnTo>
                  <a:pt x="244843" y="93084"/>
                </a:lnTo>
                <a:lnTo>
                  <a:pt x="244843" y="95061"/>
                </a:lnTo>
                <a:cubicBezTo>
                  <a:pt x="244831" y="100627"/>
                  <a:pt x="242926" y="106025"/>
                  <a:pt x="239442" y="110366"/>
                </a:cubicBezTo>
                <a:cubicBezTo>
                  <a:pt x="235954" y="114563"/>
                  <a:pt x="231276" y="117610"/>
                  <a:pt x="226026" y="119104"/>
                </a:cubicBezTo>
                <a:cubicBezTo>
                  <a:pt x="225452" y="123118"/>
                  <a:pt x="223470" y="126799"/>
                  <a:pt x="220430" y="129483"/>
                </a:cubicBezTo>
                <a:cubicBezTo>
                  <a:pt x="219632" y="130158"/>
                  <a:pt x="218769" y="130749"/>
                  <a:pt x="217853" y="131249"/>
                </a:cubicBezTo>
                <a:cubicBezTo>
                  <a:pt x="229980" y="129872"/>
                  <a:pt x="239212" y="128142"/>
                  <a:pt x="243625" y="127312"/>
                </a:cubicBezTo>
                <a:lnTo>
                  <a:pt x="245656" y="126924"/>
                </a:lnTo>
                <a:lnTo>
                  <a:pt x="245550" y="126924"/>
                </a:lnTo>
                <a:cubicBezTo>
                  <a:pt x="247544" y="126588"/>
                  <a:pt x="249486" y="126165"/>
                  <a:pt x="251075" y="125776"/>
                </a:cubicBezTo>
                <a:cubicBezTo>
                  <a:pt x="248692" y="130280"/>
                  <a:pt x="245821" y="134506"/>
                  <a:pt x="242513" y="138380"/>
                </a:cubicBezTo>
                <a:cubicBezTo>
                  <a:pt x="236930" y="145020"/>
                  <a:pt x="230075" y="150474"/>
                  <a:pt x="222354" y="154427"/>
                </a:cubicBezTo>
                <a:cubicBezTo>
                  <a:pt x="215559" y="157865"/>
                  <a:pt x="208260" y="160196"/>
                  <a:pt x="200729" y="161329"/>
                </a:cubicBezTo>
                <a:cubicBezTo>
                  <a:pt x="199559" y="161493"/>
                  <a:pt x="198380" y="161569"/>
                  <a:pt x="197199" y="161558"/>
                </a:cubicBezTo>
                <a:cubicBezTo>
                  <a:pt x="194996" y="161550"/>
                  <a:pt x="192796" y="161391"/>
                  <a:pt x="190614" y="161082"/>
                </a:cubicBezTo>
                <a:lnTo>
                  <a:pt x="188531" y="160782"/>
                </a:lnTo>
                <a:lnTo>
                  <a:pt x="192574" y="177675"/>
                </a:lnTo>
                <a:lnTo>
                  <a:pt x="179105" y="178540"/>
                </a:lnTo>
                <a:lnTo>
                  <a:pt x="165618" y="177675"/>
                </a:lnTo>
                <a:lnTo>
                  <a:pt x="169661" y="160782"/>
                </a:lnTo>
                <a:lnTo>
                  <a:pt x="167578" y="161082"/>
                </a:lnTo>
                <a:cubicBezTo>
                  <a:pt x="165396" y="161391"/>
                  <a:pt x="163196" y="161550"/>
                  <a:pt x="160993" y="161558"/>
                </a:cubicBezTo>
                <a:cubicBezTo>
                  <a:pt x="159812" y="161571"/>
                  <a:pt x="158631" y="161493"/>
                  <a:pt x="157463" y="161329"/>
                </a:cubicBezTo>
                <a:cubicBezTo>
                  <a:pt x="149927" y="160199"/>
                  <a:pt x="142620" y="157869"/>
                  <a:pt x="135820" y="154427"/>
                </a:cubicBezTo>
                <a:cubicBezTo>
                  <a:pt x="128097" y="150476"/>
                  <a:pt x="121244" y="145020"/>
                  <a:pt x="115661" y="138380"/>
                </a:cubicBezTo>
                <a:cubicBezTo>
                  <a:pt x="112353" y="134506"/>
                  <a:pt x="109483" y="130280"/>
                  <a:pt x="107099" y="125776"/>
                </a:cubicBezTo>
                <a:cubicBezTo>
                  <a:pt x="108706" y="126165"/>
                  <a:pt x="110683" y="126588"/>
                  <a:pt x="112625" y="126924"/>
                </a:cubicBezTo>
                <a:lnTo>
                  <a:pt x="114672" y="127312"/>
                </a:lnTo>
                <a:cubicBezTo>
                  <a:pt x="119068" y="128142"/>
                  <a:pt x="128283" y="129872"/>
                  <a:pt x="140428" y="131231"/>
                </a:cubicBezTo>
                <a:cubicBezTo>
                  <a:pt x="139512" y="130767"/>
                  <a:pt x="138647" y="130204"/>
                  <a:pt x="137850" y="129554"/>
                </a:cubicBezTo>
                <a:cubicBezTo>
                  <a:pt x="134819" y="126864"/>
                  <a:pt x="132837" y="123187"/>
                  <a:pt x="132254" y="119174"/>
                </a:cubicBezTo>
                <a:cubicBezTo>
                  <a:pt x="127006" y="117676"/>
                  <a:pt x="122330" y="114631"/>
                  <a:pt x="118838" y="110436"/>
                </a:cubicBezTo>
                <a:cubicBezTo>
                  <a:pt x="115366" y="106088"/>
                  <a:pt x="113463" y="100696"/>
                  <a:pt x="113437" y="95131"/>
                </a:cubicBezTo>
                <a:lnTo>
                  <a:pt x="113437" y="93154"/>
                </a:lnTo>
                <a:lnTo>
                  <a:pt x="115308" y="93790"/>
                </a:lnTo>
                <a:cubicBezTo>
                  <a:pt x="132985" y="99331"/>
                  <a:pt x="151418" y="102081"/>
                  <a:pt x="169943" y="101945"/>
                </a:cubicBezTo>
                <a:cubicBezTo>
                  <a:pt x="170596" y="98538"/>
                  <a:pt x="172520" y="88671"/>
                  <a:pt x="172715" y="87682"/>
                </a:cubicBezTo>
                <a:lnTo>
                  <a:pt x="172715" y="87453"/>
                </a:lnTo>
                <a:cubicBezTo>
                  <a:pt x="173067" y="85634"/>
                  <a:pt x="174127" y="80144"/>
                  <a:pt x="179052" y="80144"/>
                </a:cubicBezTo>
                <a:lnTo>
                  <a:pt x="179281" y="80144"/>
                </a:lnTo>
                <a:cubicBezTo>
                  <a:pt x="181744" y="80144"/>
                  <a:pt x="183244" y="81530"/>
                  <a:pt x="184173" y="83136"/>
                </a:cubicBezTo>
                <a:lnTo>
                  <a:pt x="185439" y="86872"/>
                </a:lnTo>
                <a:lnTo>
                  <a:pt x="189697" y="85317"/>
                </a:lnTo>
                <a:cubicBezTo>
                  <a:pt x="188269" y="83071"/>
                  <a:pt x="187647" y="80407"/>
                  <a:pt x="187932" y="77761"/>
                </a:cubicBezTo>
                <a:cubicBezTo>
                  <a:pt x="188576" y="74983"/>
                  <a:pt x="190032" y="72457"/>
                  <a:pt x="192115" y="70506"/>
                </a:cubicBezTo>
                <a:cubicBezTo>
                  <a:pt x="192911" y="73150"/>
                  <a:pt x="193369" y="75885"/>
                  <a:pt x="193475" y="78644"/>
                </a:cubicBezTo>
                <a:cubicBezTo>
                  <a:pt x="193581" y="81715"/>
                  <a:pt x="190421" y="84699"/>
                  <a:pt x="189803" y="85246"/>
                </a:cubicBezTo>
                <a:lnTo>
                  <a:pt x="198360" y="80203"/>
                </a:lnTo>
                <a:lnTo>
                  <a:pt x="196740" y="73189"/>
                </a:lnTo>
                <a:cubicBezTo>
                  <a:pt x="197277" y="70395"/>
                  <a:pt x="198606" y="67816"/>
                  <a:pt x="200571" y="65757"/>
                </a:cubicBezTo>
                <a:cubicBezTo>
                  <a:pt x="201362" y="68435"/>
                  <a:pt x="201835" y="71196"/>
                  <a:pt x="201983" y="73983"/>
                </a:cubicBezTo>
                <a:lnTo>
                  <a:pt x="202036" y="73983"/>
                </a:lnTo>
                <a:lnTo>
                  <a:pt x="199036" y="79805"/>
                </a:lnTo>
                <a:lnTo>
                  <a:pt x="206308" y="75519"/>
                </a:lnTo>
                <a:cubicBezTo>
                  <a:pt x="205005" y="73304"/>
                  <a:pt x="204425" y="70737"/>
                  <a:pt x="204649" y="68176"/>
                </a:cubicBezTo>
                <a:cubicBezTo>
                  <a:pt x="205140" y="65537"/>
                  <a:pt x="206363" y="63090"/>
                  <a:pt x="208179" y="61115"/>
                </a:cubicBezTo>
                <a:cubicBezTo>
                  <a:pt x="208912" y="63687"/>
                  <a:pt x="209344" y="66335"/>
                  <a:pt x="209468" y="69005"/>
                </a:cubicBezTo>
                <a:cubicBezTo>
                  <a:pt x="209627" y="71971"/>
                  <a:pt x="206838" y="75007"/>
                  <a:pt x="206361" y="75502"/>
                </a:cubicBezTo>
                <a:cubicBezTo>
                  <a:pt x="208176" y="74058"/>
                  <a:pt x="209886" y="72490"/>
                  <a:pt x="211480" y="70806"/>
                </a:cubicBezTo>
                <a:cubicBezTo>
                  <a:pt x="211869" y="70382"/>
                  <a:pt x="212310" y="69835"/>
                  <a:pt x="212628" y="69429"/>
                </a:cubicBezTo>
                <a:cubicBezTo>
                  <a:pt x="212202" y="67265"/>
                  <a:pt x="212559" y="65018"/>
                  <a:pt x="213634" y="63092"/>
                </a:cubicBezTo>
                <a:cubicBezTo>
                  <a:pt x="214824" y="60853"/>
                  <a:pt x="216672" y="59035"/>
                  <a:pt x="218930" y="57884"/>
                </a:cubicBezTo>
                <a:close/>
                <a:moveTo>
                  <a:pt x="105334" y="56966"/>
                </a:moveTo>
                <a:cubicBezTo>
                  <a:pt x="105334" y="56966"/>
                  <a:pt x="104275" y="57619"/>
                  <a:pt x="104275" y="57619"/>
                </a:cubicBezTo>
                <a:cubicBezTo>
                  <a:pt x="104056" y="57926"/>
                  <a:pt x="103787" y="58194"/>
                  <a:pt x="103480" y="58413"/>
                </a:cubicBezTo>
                <a:cubicBezTo>
                  <a:pt x="103268" y="58537"/>
                  <a:pt x="102580" y="57477"/>
                  <a:pt x="101962" y="57848"/>
                </a:cubicBezTo>
                <a:cubicBezTo>
                  <a:pt x="101786" y="57954"/>
                  <a:pt x="101644" y="58378"/>
                  <a:pt x="101485" y="58643"/>
                </a:cubicBezTo>
                <a:cubicBezTo>
                  <a:pt x="101212" y="59347"/>
                  <a:pt x="101212" y="60127"/>
                  <a:pt x="101485" y="60831"/>
                </a:cubicBezTo>
                <a:cubicBezTo>
                  <a:pt x="101485" y="61079"/>
                  <a:pt x="101379" y="61591"/>
                  <a:pt x="101485" y="61767"/>
                </a:cubicBezTo>
                <a:cubicBezTo>
                  <a:pt x="101591" y="61944"/>
                  <a:pt x="101944" y="62120"/>
                  <a:pt x="102033" y="62279"/>
                </a:cubicBezTo>
                <a:cubicBezTo>
                  <a:pt x="102121" y="62438"/>
                  <a:pt x="102262" y="62932"/>
                  <a:pt x="102368" y="63109"/>
                </a:cubicBezTo>
                <a:cubicBezTo>
                  <a:pt x="102739" y="63850"/>
                  <a:pt x="103498" y="63762"/>
                  <a:pt x="104133" y="63391"/>
                </a:cubicBezTo>
                <a:cubicBezTo>
                  <a:pt x="104433" y="63197"/>
                  <a:pt x="104751" y="62491"/>
                  <a:pt x="104910" y="62332"/>
                </a:cubicBezTo>
                <a:cubicBezTo>
                  <a:pt x="105069" y="62173"/>
                  <a:pt x="105475" y="62155"/>
                  <a:pt x="105652" y="61802"/>
                </a:cubicBezTo>
                <a:cubicBezTo>
                  <a:pt x="105835" y="61532"/>
                  <a:pt x="105973" y="61234"/>
                  <a:pt x="106057" y="60920"/>
                </a:cubicBezTo>
                <a:lnTo>
                  <a:pt x="106057" y="60849"/>
                </a:lnTo>
                <a:cubicBezTo>
                  <a:pt x="106110" y="60425"/>
                  <a:pt x="105881" y="60178"/>
                  <a:pt x="105969" y="59808"/>
                </a:cubicBezTo>
                <a:cubicBezTo>
                  <a:pt x="105934" y="59613"/>
                  <a:pt x="106234" y="59313"/>
                  <a:pt x="106234" y="59172"/>
                </a:cubicBezTo>
                <a:cubicBezTo>
                  <a:pt x="106266" y="58904"/>
                  <a:pt x="106320" y="58637"/>
                  <a:pt x="106393" y="58378"/>
                </a:cubicBezTo>
                <a:cubicBezTo>
                  <a:pt x="106347" y="58111"/>
                  <a:pt x="106245" y="57859"/>
                  <a:pt x="106093" y="57636"/>
                </a:cubicBezTo>
                <a:cubicBezTo>
                  <a:pt x="106063" y="57391"/>
                  <a:pt x="105966" y="57158"/>
                  <a:pt x="105810" y="56966"/>
                </a:cubicBezTo>
                <a:cubicBezTo>
                  <a:pt x="105687" y="56807"/>
                  <a:pt x="105334" y="56966"/>
                  <a:pt x="105334" y="56966"/>
                </a:cubicBezTo>
                <a:close/>
                <a:moveTo>
                  <a:pt x="726228" y="55465"/>
                </a:moveTo>
                <a:cubicBezTo>
                  <a:pt x="727797" y="55523"/>
                  <a:pt x="729360" y="55687"/>
                  <a:pt x="730906" y="55957"/>
                </a:cubicBezTo>
                <a:cubicBezTo>
                  <a:pt x="732832" y="56082"/>
                  <a:pt x="734765" y="56082"/>
                  <a:pt x="736691" y="55957"/>
                </a:cubicBezTo>
                <a:cubicBezTo>
                  <a:pt x="738168" y="55957"/>
                  <a:pt x="739091" y="57865"/>
                  <a:pt x="739706" y="58358"/>
                </a:cubicBezTo>
                <a:cubicBezTo>
                  <a:pt x="740322" y="58850"/>
                  <a:pt x="744199" y="59035"/>
                  <a:pt x="745123" y="60019"/>
                </a:cubicBezTo>
                <a:cubicBezTo>
                  <a:pt x="746045" y="61004"/>
                  <a:pt x="745923" y="64142"/>
                  <a:pt x="746907" y="66173"/>
                </a:cubicBezTo>
                <a:cubicBezTo>
                  <a:pt x="747892" y="68205"/>
                  <a:pt x="750846" y="69251"/>
                  <a:pt x="751092" y="75405"/>
                </a:cubicBezTo>
                <a:cubicBezTo>
                  <a:pt x="751338" y="81559"/>
                  <a:pt x="749677" y="81682"/>
                  <a:pt x="745923" y="84883"/>
                </a:cubicBezTo>
                <a:cubicBezTo>
                  <a:pt x="744876" y="86237"/>
                  <a:pt x="744999" y="88391"/>
                  <a:pt x="746907" y="88021"/>
                </a:cubicBezTo>
                <a:cubicBezTo>
                  <a:pt x="750292" y="87344"/>
                  <a:pt x="762477" y="84636"/>
                  <a:pt x="765370" y="83713"/>
                </a:cubicBezTo>
                <a:cubicBezTo>
                  <a:pt x="768809" y="82636"/>
                  <a:pt x="772328" y="81833"/>
                  <a:pt x="775894" y="81313"/>
                </a:cubicBezTo>
                <a:cubicBezTo>
                  <a:pt x="777063" y="81190"/>
                  <a:pt x="778971" y="82852"/>
                  <a:pt x="780387" y="83221"/>
                </a:cubicBezTo>
                <a:cubicBezTo>
                  <a:pt x="781802" y="83590"/>
                  <a:pt x="784572" y="83467"/>
                  <a:pt x="785064" y="84760"/>
                </a:cubicBezTo>
                <a:cubicBezTo>
                  <a:pt x="786023" y="87211"/>
                  <a:pt x="788110" y="89046"/>
                  <a:pt x="790664" y="89683"/>
                </a:cubicBezTo>
                <a:lnTo>
                  <a:pt x="790541" y="89683"/>
                </a:lnTo>
                <a:cubicBezTo>
                  <a:pt x="791863" y="90014"/>
                  <a:pt x="792857" y="91106"/>
                  <a:pt x="793064" y="92452"/>
                </a:cubicBezTo>
                <a:cubicBezTo>
                  <a:pt x="793064" y="93622"/>
                  <a:pt x="792757" y="95591"/>
                  <a:pt x="792757" y="98114"/>
                </a:cubicBezTo>
                <a:cubicBezTo>
                  <a:pt x="792387" y="102053"/>
                  <a:pt x="785618" y="104823"/>
                  <a:pt x="782664" y="106669"/>
                </a:cubicBezTo>
                <a:cubicBezTo>
                  <a:pt x="781679" y="107346"/>
                  <a:pt x="780694" y="105069"/>
                  <a:pt x="777248" y="105069"/>
                </a:cubicBezTo>
                <a:cubicBezTo>
                  <a:pt x="776078" y="105130"/>
                  <a:pt x="769247" y="105684"/>
                  <a:pt x="768078" y="105684"/>
                </a:cubicBezTo>
                <a:lnTo>
                  <a:pt x="760754" y="106546"/>
                </a:lnTo>
                <a:cubicBezTo>
                  <a:pt x="759092" y="106915"/>
                  <a:pt x="755646" y="108084"/>
                  <a:pt x="754046" y="108577"/>
                </a:cubicBezTo>
                <a:cubicBezTo>
                  <a:pt x="751758" y="109222"/>
                  <a:pt x="749516" y="110024"/>
                  <a:pt x="747338" y="110977"/>
                </a:cubicBezTo>
                <a:cubicBezTo>
                  <a:pt x="746353" y="111592"/>
                  <a:pt x="743953" y="110485"/>
                  <a:pt x="741183" y="110977"/>
                </a:cubicBezTo>
                <a:cubicBezTo>
                  <a:pt x="739953" y="111223"/>
                  <a:pt x="735583" y="113869"/>
                  <a:pt x="731829" y="114915"/>
                </a:cubicBezTo>
                <a:cubicBezTo>
                  <a:pt x="724429" y="116210"/>
                  <a:pt x="717129" y="118020"/>
                  <a:pt x="709981" y="120331"/>
                </a:cubicBezTo>
                <a:cubicBezTo>
                  <a:pt x="708381" y="121931"/>
                  <a:pt x="705058" y="121254"/>
                  <a:pt x="703827" y="121931"/>
                </a:cubicBezTo>
                <a:cubicBezTo>
                  <a:pt x="702596" y="122609"/>
                  <a:pt x="699335" y="122609"/>
                  <a:pt x="697673" y="123470"/>
                </a:cubicBezTo>
                <a:cubicBezTo>
                  <a:pt x="694904" y="124886"/>
                  <a:pt x="693672" y="124086"/>
                  <a:pt x="692134" y="124886"/>
                </a:cubicBezTo>
                <a:cubicBezTo>
                  <a:pt x="690641" y="125442"/>
                  <a:pt x="689042" y="125652"/>
                  <a:pt x="687456" y="125501"/>
                </a:cubicBezTo>
                <a:cubicBezTo>
                  <a:pt x="685747" y="125842"/>
                  <a:pt x="684061" y="126294"/>
                  <a:pt x="682410" y="126855"/>
                </a:cubicBezTo>
                <a:cubicBezTo>
                  <a:pt x="680953" y="127192"/>
                  <a:pt x="679437" y="127192"/>
                  <a:pt x="677979" y="126855"/>
                </a:cubicBezTo>
                <a:cubicBezTo>
                  <a:pt x="676816" y="126682"/>
                  <a:pt x="675634" y="126682"/>
                  <a:pt x="674471" y="126855"/>
                </a:cubicBezTo>
                <a:cubicBezTo>
                  <a:pt x="673302" y="128393"/>
                  <a:pt x="671086" y="128393"/>
                  <a:pt x="668809" y="128393"/>
                </a:cubicBezTo>
                <a:cubicBezTo>
                  <a:pt x="667138" y="128719"/>
                  <a:pt x="665523" y="129278"/>
                  <a:pt x="664009" y="130055"/>
                </a:cubicBezTo>
                <a:cubicBezTo>
                  <a:pt x="663639" y="131163"/>
                  <a:pt x="661670" y="132147"/>
                  <a:pt x="659824" y="132455"/>
                </a:cubicBezTo>
                <a:cubicBezTo>
                  <a:pt x="657978" y="132763"/>
                  <a:pt x="659085" y="131286"/>
                  <a:pt x="656439" y="130055"/>
                </a:cubicBezTo>
                <a:cubicBezTo>
                  <a:pt x="655208" y="129686"/>
                  <a:pt x="652439" y="130732"/>
                  <a:pt x="650284" y="129686"/>
                </a:cubicBezTo>
                <a:cubicBezTo>
                  <a:pt x="648130" y="128639"/>
                  <a:pt x="648254" y="125624"/>
                  <a:pt x="648685" y="123101"/>
                </a:cubicBezTo>
                <a:cubicBezTo>
                  <a:pt x="648746" y="122547"/>
                  <a:pt x="648377" y="120208"/>
                  <a:pt x="648377" y="117685"/>
                </a:cubicBezTo>
                <a:cubicBezTo>
                  <a:pt x="648112" y="116147"/>
                  <a:pt x="648540" y="114570"/>
                  <a:pt x="649546" y="113377"/>
                </a:cubicBezTo>
                <a:cubicBezTo>
                  <a:pt x="653260" y="110626"/>
                  <a:pt x="657425" y="108543"/>
                  <a:pt x="661854" y="107223"/>
                </a:cubicBezTo>
                <a:cubicBezTo>
                  <a:pt x="663024" y="106976"/>
                  <a:pt x="664193" y="109069"/>
                  <a:pt x="665117" y="109069"/>
                </a:cubicBezTo>
                <a:cubicBezTo>
                  <a:pt x="666039" y="109069"/>
                  <a:pt x="670348" y="106669"/>
                  <a:pt x="672194" y="106669"/>
                </a:cubicBezTo>
                <a:cubicBezTo>
                  <a:pt x="677914" y="105980"/>
                  <a:pt x="683573" y="104849"/>
                  <a:pt x="689118" y="103284"/>
                </a:cubicBezTo>
                <a:cubicBezTo>
                  <a:pt x="692011" y="102299"/>
                  <a:pt x="694657" y="103653"/>
                  <a:pt x="696319" y="102299"/>
                </a:cubicBezTo>
                <a:cubicBezTo>
                  <a:pt x="700650" y="100697"/>
                  <a:pt x="705067" y="99341"/>
                  <a:pt x="709550" y="98238"/>
                </a:cubicBezTo>
                <a:cubicBezTo>
                  <a:pt x="711150" y="97868"/>
                  <a:pt x="714104" y="97068"/>
                  <a:pt x="714966" y="95099"/>
                </a:cubicBezTo>
                <a:cubicBezTo>
                  <a:pt x="715059" y="93836"/>
                  <a:pt x="714847" y="92570"/>
                  <a:pt x="714351" y="91406"/>
                </a:cubicBezTo>
                <a:cubicBezTo>
                  <a:pt x="713612" y="89498"/>
                  <a:pt x="712135" y="90175"/>
                  <a:pt x="710535" y="90175"/>
                </a:cubicBezTo>
                <a:cubicBezTo>
                  <a:pt x="709014" y="89752"/>
                  <a:pt x="707714" y="88760"/>
                  <a:pt x="706904" y="87406"/>
                </a:cubicBezTo>
                <a:cubicBezTo>
                  <a:pt x="706827" y="86078"/>
                  <a:pt x="707126" y="84756"/>
                  <a:pt x="707766" y="83590"/>
                </a:cubicBezTo>
                <a:cubicBezTo>
                  <a:pt x="708258" y="82236"/>
                  <a:pt x="708566" y="81682"/>
                  <a:pt x="709182" y="79959"/>
                </a:cubicBezTo>
                <a:cubicBezTo>
                  <a:pt x="709755" y="78469"/>
                  <a:pt x="710248" y="76949"/>
                  <a:pt x="710658" y="75405"/>
                </a:cubicBezTo>
                <a:cubicBezTo>
                  <a:pt x="711458" y="72882"/>
                  <a:pt x="706658" y="65928"/>
                  <a:pt x="706043" y="64020"/>
                </a:cubicBezTo>
                <a:cubicBezTo>
                  <a:pt x="705745" y="62576"/>
                  <a:pt x="706266" y="61087"/>
                  <a:pt x="707396" y="60142"/>
                </a:cubicBezTo>
                <a:cubicBezTo>
                  <a:pt x="709489" y="57988"/>
                  <a:pt x="711889" y="58973"/>
                  <a:pt x="714351" y="58973"/>
                </a:cubicBezTo>
                <a:cubicBezTo>
                  <a:pt x="715800" y="58721"/>
                  <a:pt x="717181" y="58176"/>
                  <a:pt x="718413" y="57373"/>
                </a:cubicBezTo>
                <a:cubicBezTo>
                  <a:pt x="719213" y="56942"/>
                  <a:pt x="720505" y="57557"/>
                  <a:pt x="722290" y="56942"/>
                </a:cubicBezTo>
                <a:cubicBezTo>
                  <a:pt x="724075" y="56327"/>
                  <a:pt x="724075" y="55465"/>
                  <a:pt x="726228" y="55465"/>
                </a:cubicBezTo>
                <a:close/>
                <a:moveTo>
                  <a:pt x="1538470" y="54357"/>
                </a:moveTo>
                <a:cubicBezTo>
                  <a:pt x="1541301" y="54542"/>
                  <a:pt x="1543332" y="57189"/>
                  <a:pt x="1544994" y="59404"/>
                </a:cubicBezTo>
                <a:cubicBezTo>
                  <a:pt x="1546655" y="61620"/>
                  <a:pt x="1544379" y="65497"/>
                  <a:pt x="1542224" y="67404"/>
                </a:cubicBezTo>
                <a:cubicBezTo>
                  <a:pt x="1539929" y="69305"/>
                  <a:pt x="1538098" y="71705"/>
                  <a:pt x="1536871" y="74421"/>
                </a:cubicBezTo>
                <a:cubicBezTo>
                  <a:pt x="1536501" y="75220"/>
                  <a:pt x="1536501" y="80267"/>
                  <a:pt x="1536871" y="80575"/>
                </a:cubicBezTo>
                <a:cubicBezTo>
                  <a:pt x="1537240" y="80882"/>
                  <a:pt x="1540009" y="82790"/>
                  <a:pt x="1540194" y="85560"/>
                </a:cubicBezTo>
                <a:cubicBezTo>
                  <a:pt x="1540378" y="88329"/>
                  <a:pt x="1537732" y="90483"/>
                  <a:pt x="1532931" y="100269"/>
                </a:cubicBezTo>
                <a:cubicBezTo>
                  <a:pt x="1533116" y="100391"/>
                  <a:pt x="1528624" y="106546"/>
                  <a:pt x="1527454" y="108207"/>
                </a:cubicBezTo>
                <a:cubicBezTo>
                  <a:pt x="1526285" y="109869"/>
                  <a:pt x="1530408" y="112700"/>
                  <a:pt x="1534101" y="111715"/>
                </a:cubicBezTo>
                <a:cubicBezTo>
                  <a:pt x="1536070" y="111161"/>
                  <a:pt x="1532931" y="116946"/>
                  <a:pt x="1537363" y="116946"/>
                </a:cubicBezTo>
                <a:cubicBezTo>
                  <a:pt x="1540747" y="116946"/>
                  <a:pt x="1544809" y="113931"/>
                  <a:pt x="1543517" y="110792"/>
                </a:cubicBezTo>
                <a:cubicBezTo>
                  <a:pt x="1542409" y="109746"/>
                  <a:pt x="1540255" y="110792"/>
                  <a:pt x="1538163" y="109007"/>
                </a:cubicBezTo>
                <a:cubicBezTo>
                  <a:pt x="1536070" y="107223"/>
                  <a:pt x="1536132" y="102853"/>
                  <a:pt x="1536932" y="102853"/>
                </a:cubicBezTo>
                <a:cubicBezTo>
                  <a:pt x="1538352" y="102301"/>
                  <a:pt x="1539573" y="101337"/>
                  <a:pt x="1540440" y="100084"/>
                </a:cubicBezTo>
                <a:cubicBezTo>
                  <a:pt x="1541117" y="99407"/>
                  <a:pt x="1543270" y="97868"/>
                  <a:pt x="1543270" y="96760"/>
                </a:cubicBezTo>
                <a:cubicBezTo>
                  <a:pt x="1543270" y="95653"/>
                  <a:pt x="1540071" y="94853"/>
                  <a:pt x="1542779" y="90914"/>
                </a:cubicBezTo>
                <a:cubicBezTo>
                  <a:pt x="1544502" y="88390"/>
                  <a:pt x="1546655" y="88636"/>
                  <a:pt x="1547764" y="88390"/>
                </a:cubicBezTo>
                <a:cubicBezTo>
                  <a:pt x="1548871" y="88144"/>
                  <a:pt x="1549979" y="85498"/>
                  <a:pt x="1550594" y="84144"/>
                </a:cubicBezTo>
                <a:cubicBezTo>
                  <a:pt x="1551297" y="82673"/>
                  <a:pt x="1551735" y="81090"/>
                  <a:pt x="1551887" y="79467"/>
                </a:cubicBezTo>
                <a:cubicBezTo>
                  <a:pt x="1551948" y="75590"/>
                  <a:pt x="1547579" y="73866"/>
                  <a:pt x="1548317" y="70851"/>
                </a:cubicBezTo>
                <a:cubicBezTo>
                  <a:pt x="1549856" y="64758"/>
                  <a:pt x="1564688" y="62420"/>
                  <a:pt x="1566226" y="61373"/>
                </a:cubicBezTo>
                <a:cubicBezTo>
                  <a:pt x="1566657" y="61066"/>
                  <a:pt x="1567026" y="59712"/>
                  <a:pt x="1567827" y="59097"/>
                </a:cubicBezTo>
                <a:cubicBezTo>
                  <a:pt x="1569365" y="57930"/>
                  <a:pt x="1571417" y="57694"/>
                  <a:pt x="1573181" y="58481"/>
                </a:cubicBezTo>
                <a:cubicBezTo>
                  <a:pt x="1575226" y="59495"/>
                  <a:pt x="1577163" y="60711"/>
                  <a:pt x="1578966" y="62112"/>
                </a:cubicBezTo>
                <a:cubicBezTo>
                  <a:pt x="1580141" y="63189"/>
                  <a:pt x="1580696" y="64784"/>
                  <a:pt x="1580443" y="66358"/>
                </a:cubicBezTo>
                <a:cubicBezTo>
                  <a:pt x="1580196" y="68204"/>
                  <a:pt x="1579212" y="73374"/>
                  <a:pt x="1579766" y="73805"/>
                </a:cubicBezTo>
                <a:cubicBezTo>
                  <a:pt x="1580320" y="74236"/>
                  <a:pt x="1574535" y="77375"/>
                  <a:pt x="1571888" y="79959"/>
                </a:cubicBezTo>
                <a:cubicBezTo>
                  <a:pt x="1568529" y="84276"/>
                  <a:pt x="1566403" y="89423"/>
                  <a:pt x="1565734" y="94853"/>
                </a:cubicBezTo>
                <a:cubicBezTo>
                  <a:pt x="1565611" y="95345"/>
                  <a:pt x="1564072" y="99038"/>
                  <a:pt x="1563887" y="100022"/>
                </a:cubicBezTo>
                <a:cubicBezTo>
                  <a:pt x="1563703" y="101007"/>
                  <a:pt x="1563026" y="103776"/>
                  <a:pt x="1562349" y="106177"/>
                </a:cubicBezTo>
                <a:cubicBezTo>
                  <a:pt x="1561506" y="108674"/>
                  <a:pt x="1561090" y="111295"/>
                  <a:pt x="1561118" y="113931"/>
                </a:cubicBezTo>
                <a:cubicBezTo>
                  <a:pt x="1561303" y="115469"/>
                  <a:pt x="1563395" y="115039"/>
                  <a:pt x="1564687" y="115039"/>
                </a:cubicBezTo>
                <a:cubicBezTo>
                  <a:pt x="1567316" y="114440"/>
                  <a:pt x="1569725" y="113118"/>
                  <a:pt x="1571642" y="111223"/>
                </a:cubicBezTo>
                <a:cubicBezTo>
                  <a:pt x="1573231" y="110955"/>
                  <a:pt x="1574853" y="110955"/>
                  <a:pt x="1576442" y="111223"/>
                </a:cubicBezTo>
                <a:cubicBezTo>
                  <a:pt x="1577673" y="111592"/>
                  <a:pt x="1578965" y="113623"/>
                  <a:pt x="1580320" y="114054"/>
                </a:cubicBezTo>
                <a:cubicBezTo>
                  <a:pt x="1581673" y="114484"/>
                  <a:pt x="1583581" y="114608"/>
                  <a:pt x="1584689" y="115346"/>
                </a:cubicBezTo>
                <a:cubicBezTo>
                  <a:pt x="1585797" y="116085"/>
                  <a:pt x="1588197" y="115346"/>
                  <a:pt x="1589674" y="117131"/>
                </a:cubicBezTo>
                <a:lnTo>
                  <a:pt x="1590044" y="117070"/>
                </a:lnTo>
                <a:cubicBezTo>
                  <a:pt x="1592091" y="120496"/>
                  <a:pt x="1593017" y="124477"/>
                  <a:pt x="1592690" y="128455"/>
                </a:cubicBezTo>
                <a:cubicBezTo>
                  <a:pt x="1592589" y="132059"/>
                  <a:pt x="1591618" y="135585"/>
                  <a:pt x="1589859" y="138733"/>
                </a:cubicBezTo>
                <a:cubicBezTo>
                  <a:pt x="1585195" y="141574"/>
                  <a:pt x="1579809" y="143006"/>
                  <a:pt x="1574350" y="142856"/>
                </a:cubicBezTo>
                <a:cubicBezTo>
                  <a:pt x="1572540" y="142851"/>
                  <a:pt x="1570807" y="143584"/>
                  <a:pt x="1569549" y="144887"/>
                </a:cubicBezTo>
                <a:cubicBezTo>
                  <a:pt x="1567507" y="145534"/>
                  <a:pt x="1565290" y="145335"/>
                  <a:pt x="1563395" y="144333"/>
                </a:cubicBezTo>
                <a:cubicBezTo>
                  <a:pt x="1560869" y="143715"/>
                  <a:pt x="1558229" y="143715"/>
                  <a:pt x="1555702" y="144333"/>
                </a:cubicBezTo>
                <a:cubicBezTo>
                  <a:pt x="1550313" y="145801"/>
                  <a:pt x="1545622" y="149138"/>
                  <a:pt x="1542471" y="153749"/>
                </a:cubicBezTo>
                <a:cubicBezTo>
                  <a:pt x="1541300" y="155846"/>
                  <a:pt x="1539630" y="157622"/>
                  <a:pt x="1537609" y="158919"/>
                </a:cubicBezTo>
                <a:cubicBezTo>
                  <a:pt x="1534676" y="160891"/>
                  <a:pt x="1532062" y="163299"/>
                  <a:pt x="1529854" y="166058"/>
                </a:cubicBezTo>
                <a:cubicBezTo>
                  <a:pt x="1528540" y="168258"/>
                  <a:pt x="1528101" y="170872"/>
                  <a:pt x="1528624" y="173381"/>
                </a:cubicBezTo>
                <a:cubicBezTo>
                  <a:pt x="1528870" y="174120"/>
                  <a:pt x="1530532" y="174550"/>
                  <a:pt x="1532316" y="174120"/>
                </a:cubicBezTo>
                <a:cubicBezTo>
                  <a:pt x="1534483" y="173121"/>
                  <a:pt x="1536702" y="172238"/>
                  <a:pt x="1538963" y="171473"/>
                </a:cubicBezTo>
                <a:cubicBezTo>
                  <a:pt x="1540747" y="171227"/>
                  <a:pt x="1541855" y="169012"/>
                  <a:pt x="1543332" y="169134"/>
                </a:cubicBezTo>
                <a:cubicBezTo>
                  <a:pt x="1544809" y="169258"/>
                  <a:pt x="1546779" y="172027"/>
                  <a:pt x="1550964" y="173012"/>
                </a:cubicBezTo>
                <a:cubicBezTo>
                  <a:pt x="1552256" y="173381"/>
                  <a:pt x="1554656" y="174920"/>
                  <a:pt x="1558410" y="176089"/>
                </a:cubicBezTo>
                <a:cubicBezTo>
                  <a:pt x="1558903" y="176212"/>
                  <a:pt x="1561857" y="176828"/>
                  <a:pt x="1561303" y="179043"/>
                </a:cubicBezTo>
                <a:cubicBezTo>
                  <a:pt x="1561207" y="181732"/>
                  <a:pt x="1560557" y="184371"/>
                  <a:pt x="1559395" y="186797"/>
                </a:cubicBezTo>
                <a:cubicBezTo>
                  <a:pt x="1558103" y="188336"/>
                  <a:pt x="1556564" y="190244"/>
                  <a:pt x="1554964" y="190613"/>
                </a:cubicBezTo>
                <a:cubicBezTo>
                  <a:pt x="1552071" y="191167"/>
                  <a:pt x="1550348" y="191229"/>
                  <a:pt x="1547148" y="192090"/>
                </a:cubicBezTo>
                <a:cubicBezTo>
                  <a:pt x="1545548" y="192521"/>
                  <a:pt x="1544379" y="193444"/>
                  <a:pt x="1541855" y="193875"/>
                </a:cubicBezTo>
                <a:cubicBezTo>
                  <a:pt x="1539332" y="194306"/>
                  <a:pt x="1529547" y="196152"/>
                  <a:pt x="1529547" y="199414"/>
                </a:cubicBezTo>
                <a:cubicBezTo>
                  <a:pt x="1529881" y="202233"/>
                  <a:pt x="1530066" y="205068"/>
                  <a:pt x="1530101" y="207907"/>
                </a:cubicBezTo>
                <a:cubicBezTo>
                  <a:pt x="1529960" y="210346"/>
                  <a:pt x="1529651" y="212772"/>
                  <a:pt x="1529177" y="215169"/>
                </a:cubicBezTo>
                <a:cubicBezTo>
                  <a:pt x="1528127" y="217818"/>
                  <a:pt x="1527543" y="220629"/>
                  <a:pt x="1527454" y="223477"/>
                </a:cubicBezTo>
                <a:cubicBezTo>
                  <a:pt x="1527639" y="226062"/>
                  <a:pt x="1524623" y="228524"/>
                  <a:pt x="1524254" y="229016"/>
                </a:cubicBezTo>
                <a:cubicBezTo>
                  <a:pt x="1522284" y="233262"/>
                  <a:pt x="1522593" y="239540"/>
                  <a:pt x="1518100" y="240955"/>
                </a:cubicBezTo>
                <a:cubicBezTo>
                  <a:pt x="1515177" y="242216"/>
                  <a:pt x="1512176" y="243286"/>
                  <a:pt x="1509115" y="244155"/>
                </a:cubicBezTo>
                <a:cubicBezTo>
                  <a:pt x="1506636" y="244481"/>
                  <a:pt x="1504213" y="245143"/>
                  <a:pt x="1501914" y="246125"/>
                </a:cubicBezTo>
                <a:cubicBezTo>
                  <a:pt x="1498377" y="247154"/>
                  <a:pt x="1494620" y="247154"/>
                  <a:pt x="1491083" y="246125"/>
                </a:cubicBezTo>
                <a:cubicBezTo>
                  <a:pt x="1489790" y="245079"/>
                  <a:pt x="1490406" y="241632"/>
                  <a:pt x="1490406" y="239601"/>
                </a:cubicBezTo>
                <a:cubicBezTo>
                  <a:pt x="1490344" y="235847"/>
                  <a:pt x="1480866" y="231908"/>
                  <a:pt x="1479943" y="229693"/>
                </a:cubicBezTo>
                <a:cubicBezTo>
                  <a:pt x="1479020" y="227477"/>
                  <a:pt x="1482282" y="227539"/>
                  <a:pt x="1485543" y="226923"/>
                </a:cubicBezTo>
                <a:cubicBezTo>
                  <a:pt x="1491144" y="225939"/>
                  <a:pt x="1496436" y="225324"/>
                  <a:pt x="1499083" y="224462"/>
                </a:cubicBezTo>
                <a:cubicBezTo>
                  <a:pt x="1504622" y="222431"/>
                  <a:pt x="1506960" y="211107"/>
                  <a:pt x="1509730" y="205999"/>
                </a:cubicBezTo>
                <a:cubicBezTo>
                  <a:pt x="1510592" y="204399"/>
                  <a:pt x="1510345" y="201814"/>
                  <a:pt x="1506776" y="201814"/>
                </a:cubicBezTo>
                <a:cubicBezTo>
                  <a:pt x="1503405" y="202099"/>
                  <a:pt x="1500067" y="202696"/>
                  <a:pt x="1496806" y="203599"/>
                </a:cubicBezTo>
                <a:cubicBezTo>
                  <a:pt x="1493437" y="204484"/>
                  <a:pt x="1489998" y="205081"/>
                  <a:pt x="1486528" y="205384"/>
                </a:cubicBezTo>
                <a:cubicBezTo>
                  <a:pt x="1484251" y="205506"/>
                  <a:pt x="1479451" y="208399"/>
                  <a:pt x="1478097" y="208399"/>
                </a:cubicBezTo>
                <a:cubicBezTo>
                  <a:pt x="1475635" y="208460"/>
                  <a:pt x="1473481" y="209445"/>
                  <a:pt x="1470527" y="206553"/>
                </a:cubicBezTo>
                <a:cubicBezTo>
                  <a:pt x="1469438" y="205916"/>
                  <a:pt x="1468282" y="205400"/>
                  <a:pt x="1467081" y="205014"/>
                </a:cubicBezTo>
                <a:cubicBezTo>
                  <a:pt x="1465419" y="204153"/>
                  <a:pt x="1466281" y="200768"/>
                  <a:pt x="1466281" y="199476"/>
                </a:cubicBezTo>
                <a:cubicBezTo>
                  <a:pt x="1466461" y="196876"/>
                  <a:pt x="1466978" y="194310"/>
                  <a:pt x="1467819" y="191844"/>
                </a:cubicBezTo>
                <a:cubicBezTo>
                  <a:pt x="1469962" y="188731"/>
                  <a:pt x="1473309" y="186657"/>
                  <a:pt x="1477050" y="186120"/>
                </a:cubicBezTo>
                <a:cubicBezTo>
                  <a:pt x="1478343" y="186120"/>
                  <a:pt x="1482405" y="187843"/>
                  <a:pt x="1483759" y="187843"/>
                </a:cubicBezTo>
                <a:cubicBezTo>
                  <a:pt x="1485112" y="187843"/>
                  <a:pt x="1488129" y="184951"/>
                  <a:pt x="1490282" y="183782"/>
                </a:cubicBezTo>
                <a:cubicBezTo>
                  <a:pt x="1492898" y="182821"/>
                  <a:pt x="1495597" y="182099"/>
                  <a:pt x="1498344" y="181628"/>
                </a:cubicBezTo>
                <a:cubicBezTo>
                  <a:pt x="1500093" y="181090"/>
                  <a:pt x="1501737" y="180257"/>
                  <a:pt x="1503206" y="179166"/>
                </a:cubicBezTo>
                <a:cubicBezTo>
                  <a:pt x="1504560" y="178366"/>
                  <a:pt x="1504437" y="177689"/>
                  <a:pt x="1504930" y="176335"/>
                </a:cubicBezTo>
                <a:cubicBezTo>
                  <a:pt x="1505422" y="174981"/>
                  <a:pt x="1505176" y="171473"/>
                  <a:pt x="1505791" y="170181"/>
                </a:cubicBezTo>
                <a:cubicBezTo>
                  <a:pt x="1506781" y="168223"/>
                  <a:pt x="1507545" y="166158"/>
                  <a:pt x="1508068" y="164027"/>
                </a:cubicBezTo>
                <a:cubicBezTo>
                  <a:pt x="1508376" y="162304"/>
                  <a:pt x="1504683" y="163596"/>
                  <a:pt x="1503391" y="163596"/>
                </a:cubicBezTo>
                <a:cubicBezTo>
                  <a:pt x="1501356" y="164156"/>
                  <a:pt x="1499548" y="165340"/>
                  <a:pt x="1498221" y="166981"/>
                </a:cubicBezTo>
                <a:cubicBezTo>
                  <a:pt x="1496562" y="168469"/>
                  <a:pt x="1494549" y="169507"/>
                  <a:pt x="1492374" y="169996"/>
                </a:cubicBezTo>
                <a:cubicBezTo>
                  <a:pt x="1490780" y="170549"/>
                  <a:pt x="1489045" y="170549"/>
                  <a:pt x="1487451" y="169996"/>
                </a:cubicBezTo>
                <a:cubicBezTo>
                  <a:pt x="1485605" y="169012"/>
                  <a:pt x="1485605" y="167719"/>
                  <a:pt x="1485605" y="165504"/>
                </a:cubicBezTo>
                <a:cubicBezTo>
                  <a:pt x="1485414" y="163184"/>
                  <a:pt x="1485883" y="160859"/>
                  <a:pt x="1486959" y="158795"/>
                </a:cubicBezTo>
                <a:cubicBezTo>
                  <a:pt x="1488067" y="157503"/>
                  <a:pt x="1487636" y="150610"/>
                  <a:pt x="1492129" y="146487"/>
                </a:cubicBezTo>
                <a:cubicBezTo>
                  <a:pt x="1493606" y="145194"/>
                  <a:pt x="1497729" y="146979"/>
                  <a:pt x="1499390" y="145994"/>
                </a:cubicBezTo>
                <a:cubicBezTo>
                  <a:pt x="1500262" y="145355"/>
                  <a:pt x="1501166" y="144759"/>
                  <a:pt x="1502098" y="144210"/>
                </a:cubicBezTo>
                <a:cubicBezTo>
                  <a:pt x="1503575" y="143595"/>
                  <a:pt x="1507022" y="144025"/>
                  <a:pt x="1508807" y="143595"/>
                </a:cubicBezTo>
                <a:cubicBezTo>
                  <a:pt x="1511394" y="143148"/>
                  <a:pt x="1513945" y="142511"/>
                  <a:pt x="1516438" y="141687"/>
                </a:cubicBezTo>
                <a:cubicBezTo>
                  <a:pt x="1517362" y="141379"/>
                  <a:pt x="1521054" y="141379"/>
                  <a:pt x="1522162" y="140702"/>
                </a:cubicBezTo>
                <a:cubicBezTo>
                  <a:pt x="1523269" y="140025"/>
                  <a:pt x="1522900" y="140210"/>
                  <a:pt x="1526962" y="138979"/>
                </a:cubicBezTo>
                <a:cubicBezTo>
                  <a:pt x="1526593" y="138856"/>
                  <a:pt x="1528624" y="137625"/>
                  <a:pt x="1529793" y="136948"/>
                </a:cubicBezTo>
                <a:cubicBezTo>
                  <a:pt x="1532016" y="136610"/>
                  <a:pt x="1534278" y="136610"/>
                  <a:pt x="1536501" y="136948"/>
                </a:cubicBezTo>
                <a:cubicBezTo>
                  <a:pt x="1538532" y="137378"/>
                  <a:pt x="1540993" y="136948"/>
                  <a:pt x="1541979" y="136948"/>
                </a:cubicBezTo>
                <a:cubicBezTo>
                  <a:pt x="1543774" y="137721"/>
                  <a:pt x="1545689" y="138180"/>
                  <a:pt x="1547640" y="138302"/>
                </a:cubicBezTo>
                <a:cubicBezTo>
                  <a:pt x="1548933" y="138240"/>
                  <a:pt x="1552441" y="135286"/>
                  <a:pt x="1553794" y="135286"/>
                </a:cubicBezTo>
                <a:cubicBezTo>
                  <a:pt x="1556289" y="134111"/>
                  <a:pt x="1557697" y="131421"/>
                  <a:pt x="1557241" y="128701"/>
                </a:cubicBezTo>
                <a:cubicBezTo>
                  <a:pt x="1554483" y="128620"/>
                  <a:pt x="1551727" y="128931"/>
                  <a:pt x="1549056" y="129624"/>
                </a:cubicBezTo>
                <a:cubicBezTo>
                  <a:pt x="1547210" y="130363"/>
                  <a:pt x="1541671" y="130239"/>
                  <a:pt x="1540440" y="130855"/>
                </a:cubicBezTo>
                <a:cubicBezTo>
                  <a:pt x="1536095" y="132359"/>
                  <a:pt x="1531462" y="132844"/>
                  <a:pt x="1526900" y="132271"/>
                </a:cubicBezTo>
                <a:cubicBezTo>
                  <a:pt x="1524545" y="132387"/>
                  <a:pt x="1522231" y="132929"/>
                  <a:pt x="1520069" y="133871"/>
                </a:cubicBezTo>
                <a:cubicBezTo>
                  <a:pt x="1517843" y="134563"/>
                  <a:pt x="1515555" y="135038"/>
                  <a:pt x="1513237" y="135286"/>
                </a:cubicBezTo>
                <a:cubicBezTo>
                  <a:pt x="1509524" y="135569"/>
                  <a:pt x="1505826" y="136042"/>
                  <a:pt x="1502160" y="136702"/>
                </a:cubicBezTo>
                <a:cubicBezTo>
                  <a:pt x="1500252" y="137133"/>
                  <a:pt x="1496190" y="137748"/>
                  <a:pt x="1493667" y="138425"/>
                </a:cubicBezTo>
                <a:cubicBezTo>
                  <a:pt x="1490146" y="139292"/>
                  <a:pt x="1486767" y="140659"/>
                  <a:pt x="1483635" y="142487"/>
                </a:cubicBezTo>
                <a:cubicBezTo>
                  <a:pt x="1481193" y="144897"/>
                  <a:pt x="1479119" y="147656"/>
                  <a:pt x="1477481" y="150672"/>
                </a:cubicBezTo>
                <a:cubicBezTo>
                  <a:pt x="1476610" y="151932"/>
                  <a:pt x="1475621" y="153107"/>
                  <a:pt x="1474527" y="154180"/>
                </a:cubicBezTo>
                <a:cubicBezTo>
                  <a:pt x="1469542" y="157811"/>
                  <a:pt x="1466465" y="163104"/>
                  <a:pt x="1461726" y="163966"/>
                </a:cubicBezTo>
                <a:cubicBezTo>
                  <a:pt x="1459793" y="164563"/>
                  <a:pt x="1457707" y="163712"/>
                  <a:pt x="1456741" y="161934"/>
                </a:cubicBezTo>
                <a:cubicBezTo>
                  <a:pt x="1454606" y="158355"/>
                  <a:pt x="1453321" y="154334"/>
                  <a:pt x="1452987" y="150179"/>
                </a:cubicBezTo>
                <a:cubicBezTo>
                  <a:pt x="1452987" y="146425"/>
                  <a:pt x="1455141" y="145503"/>
                  <a:pt x="1452987" y="138363"/>
                </a:cubicBezTo>
                <a:cubicBezTo>
                  <a:pt x="1452666" y="136545"/>
                  <a:pt x="1453376" y="134698"/>
                  <a:pt x="1454833" y="133563"/>
                </a:cubicBezTo>
                <a:cubicBezTo>
                  <a:pt x="1456086" y="133034"/>
                  <a:pt x="1457232" y="132283"/>
                  <a:pt x="1458218" y="131348"/>
                </a:cubicBezTo>
                <a:cubicBezTo>
                  <a:pt x="1461213" y="126946"/>
                  <a:pt x="1463966" y="122385"/>
                  <a:pt x="1466465" y="117685"/>
                </a:cubicBezTo>
                <a:cubicBezTo>
                  <a:pt x="1466465" y="117685"/>
                  <a:pt x="1467819" y="116885"/>
                  <a:pt x="1468804" y="117685"/>
                </a:cubicBezTo>
                <a:cubicBezTo>
                  <a:pt x="1469876" y="121112"/>
                  <a:pt x="1470436" y="124680"/>
                  <a:pt x="1470466" y="128270"/>
                </a:cubicBezTo>
                <a:cubicBezTo>
                  <a:pt x="1470443" y="128642"/>
                  <a:pt x="1470497" y="129013"/>
                  <a:pt x="1470625" y="129363"/>
                </a:cubicBezTo>
                <a:cubicBezTo>
                  <a:pt x="1471137" y="130767"/>
                  <a:pt x="1472691" y="131491"/>
                  <a:pt x="1474096" y="130978"/>
                </a:cubicBezTo>
                <a:cubicBezTo>
                  <a:pt x="1476595" y="130458"/>
                  <a:pt x="1478987" y="129522"/>
                  <a:pt x="1481174" y="128209"/>
                </a:cubicBezTo>
                <a:cubicBezTo>
                  <a:pt x="1481605" y="127901"/>
                  <a:pt x="1483574" y="127040"/>
                  <a:pt x="1483574" y="125809"/>
                </a:cubicBezTo>
                <a:cubicBezTo>
                  <a:pt x="1483150" y="124102"/>
                  <a:pt x="1482530" y="122450"/>
                  <a:pt x="1481727" y="120886"/>
                </a:cubicBezTo>
                <a:cubicBezTo>
                  <a:pt x="1481070" y="118555"/>
                  <a:pt x="1480658" y="116162"/>
                  <a:pt x="1480497" y="113746"/>
                </a:cubicBezTo>
                <a:cubicBezTo>
                  <a:pt x="1480497" y="112454"/>
                  <a:pt x="1481051" y="104822"/>
                  <a:pt x="1481605" y="99099"/>
                </a:cubicBezTo>
                <a:cubicBezTo>
                  <a:pt x="1481974" y="95899"/>
                  <a:pt x="1480559" y="92083"/>
                  <a:pt x="1480559" y="83590"/>
                </a:cubicBezTo>
                <a:cubicBezTo>
                  <a:pt x="1480696" y="80570"/>
                  <a:pt x="1480214" y="77555"/>
                  <a:pt x="1479143" y="74728"/>
                </a:cubicBezTo>
                <a:cubicBezTo>
                  <a:pt x="1477605" y="73805"/>
                  <a:pt x="1479697" y="70174"/>
                  <a:pt x="1482097" y="69620"/>
                </a:cubicBezTo>
                <a:cubicBezTo>
                  <a:pt x="1483509" y="69498"/>
                  <a:pt x="1484931" y="69498"/>
                  <a:pt x="1486343" y="69620"/>
                </a:cubicBezTo>
                <a:cubicBezTo>
                  <a:pt x="1487267" y="69559"/>
                  <a:pt x="1487143" y="67651"/>
                  <a:pt x="1488498" y="68204"/>
                </a:cubicBezTo>
                <a:cubicBezTo>
                  <a:pt x="1489851" y="68759"/>
                  <a:pt x="1489606" y="69005"/>
                  <a:pt x="1490344" y="70974"/>
                </a:cubicBezTo>
                <a:cubicBezTo>
                  <a:pt x="1491083" y="72944"/>
                  <a:pt x="1490528" y="73990"/>
                  <a:pt x="1491083" y="76020"/>
                </a:cubicBezTo>
                <a:cubicBezTo>
                  <a:pt x="1491636" y="78051"/>
                  <a:pt x="1490774" y="81005"/>
                  <a:pt x="1491636" y="82175"/>
                </a:cubicBezTo>
                <a:cubicBezTo>
                  <a:pt x="1492174" y="83411"/>
                  <a:pt x="1492174" y="84815"/>
                  <a:pt x="1491636" y="86052"/>
                </a:cubicBezTo>
                <a:cubicBezTo>
                  <a:pt x="1491380" y="87456"/>
                  <a:pt x="1491380" y="88894"/>
                  <a:pt x="1491636" y="90298"/>
                </a:cubicBezTo>
                <a:cubicBezTo>
                  <a:pt x="1492129" y="91899"/>
                  <a:pt x="1491452" y="93560"/>
                  <a:pt x="1491636" y="95653"/>
                </a:cubicBezTo>
                <a:cubicBezTo>
                  <a:pt x="1491821" y="97745"/>
                  <a:pt x="1492251" y="104638"/>
                  <a:pt x="1492251" y="106115"/>
                </a:cubicBezTo>
                <a:cubicBezTo>
                  <a:pt x="1492251" y="107592"/>
                  <a:pt x="1493975" y="109931"/>
                  <a:pt x="1493606" y="113131"/>
                </a:cubicBezTo>
                <a:cubicBezTo>
                  <a:pt x="1493606" y="114423"/>
                  <a:pt x="1493606" y="117070"/>
                  <a:pt x="1493606" y="118300"/>
                </a:cubicBezTo>
                <a:cubicBezTo>
                  <a:pt x="1493236" y="120947"/>
                  <a:pt x="1490959" y="122978"/>
                  <a:pt x="1491513" y="124455"/>
                </a:cubicBezTo>
                <a:cubicBezTo>
                  <a:pt x="1492049" y="125818"/>
                  <a:pt x="1493115" y="126906"/>
                  <a:pt x="1494467" y="127470"/>
                </a:cubicBezTo>
                <a:cubicBezTo>
                  <a:pt x="1496129" y="127840"/>
                  <a:pt x="1498960" y="125870"/>
                  <a:pt x="1500313" y="125870"/>
                </a:cubicBezTo>
                <a:cubicBezTo>
                  <a:pt x="1502001" y="125914"/>
                  <a:pt x="1503690" y="125811"/>
                  <a:pt x="1505360" y="125562"/>
                </a:cubicBezTo>
                <a:cubicBezTo>
                  <a:pt x="1508046" y="124766"/>
                  <a:pt x="1510812" y="124271"/>
                  <a:pt x="1513607" y="124085"/>
                </a:cubicBezTo>
                <a:cubicBezTo>
                  <a:pt x="1514838" y="124024"/>
                  <a:pt x="1516992" y="122547"/>
                  <a:pt x="1518100" y="122547"/>
                </a:cubicBezTo>
                <a:cubicBezTo>
                  <a:pt x="1519401" y="121987"/>
                  <a:pt x="1520590" y="121195"/>
                  <a:pt x="1521607" y="120208"/>
                </a:cubicBezTo>
                <a:cubicBezTo>
                  <a:pt x="1522350" y="119538"/>
                  <a:pt x="1522552" y="118454"/>
                  <a:pt x="1522100" y="117562"/>
                </a:cubicBezTo>
                <a:cubicBezTo>
                  <a:pt x="1521238" y="115408"/>
                  <a:pt x="1519454" y="116270"/>
                  <a:pt x="1517176" y="117070"/>
                </a:cubicBezTo>
                <a:cubicBezTo>
                  <a:pt x="1515945" y="117562"/>
                  <a:pt x="1513484" y="119716"/>
                  <a:pt x="1512684" y="118916"/>
                </a:cubicBezTo>
                <a:cubicBezTo>
                  <a:pt x="1511274" y="118065"/>
                  <a:pt x="1510720" y="116296"/>
                  <a:pt x="1511391" y="114793"/>
                </a:cubicBezTo>
                <a:cubicBezTo>
                  <a:pt x="1511699" y="113438"/>
                  <a:pt x="1510469" y="110854"/>
                  <a:pt x="1508684" y="111408"/>
                </a:cubicBezTo>
                <a:cubicBezTo>
                  <a:pt x="1506899" y="111961"/>
                  <a:pt x="1506776" y="114546"/>
                  <a:pt x="1506899" y="116454"/>
                </a:cubicBezTo>
                <a:cubicBezTo>
                  <a:pt x="1507022" y="118362"/>
                  <a:pt x="1505606" y="118793"/>
                  <a:pt x="1504745" y="119470"/>
                </a:cubicBezTo>
                <a:cubicBezTo>
                  <a:pt x="1503884" y="120146"/>
                  <a:pt x="1503083" y="121623"/>
                  <a:pt x="1501729" y="121070"/>
                </a:cubicBezTo>
                <a:cubicBezTo>
                  <a:pt x="1499677" y="119893"/>
                  <a:pt x="1498481" y="117645"/>
                  <a:pt x="1498652" y="115285"/>
                </a:cubicBezTo>
                <a:cubicBezTo>
                  <a:pt x="1498591" y="113992"/>
                  <a:pt x="1499083" y="104576"/>
                  <a:pt x="1499083" y="103345"/>
                </a:cubicBezTo>
                <a:cubicBezTo>
                  <a:pt x="1499329" y="100822"/>
                  <a:pt x="1497729" y="97376"/>
                  <a:pt x="1497729" y="95222"/>
                </a:cubicBezTo>
                <a:cubicBezTo>
                  <a:pt x="1497932" y="91388"/>
                  <a:pt x="1497932" y="87547"/>
                  <a:pt x="1497729" y="83714"/>
                </a:cubicBezTo>
                <a:cubicBezTo>
                  <a:pt x="1497517" y="82405"/>
                  <a:pt x="1497230" y="81110"/>
                  <a:pt x="1496867" y="79836"/>
                </a:cubicBezTo>
                <a:cubicBezTo>
                  <a:pt x="1497050" y="77773"/>
                  <a:pt x="1497867" y="75816"/>
                  <a:pt x="1499206" y="74236"/>
                </a:cubicBezTo>
                <a:cubicBezTo>
                  <a:pt x="1500213" y="73051"/>
                  <a:pt x="1501610" y="72266"/>
                  <a:pt x="1503145" y="72020"/>
                </a:cubicBezTo>
                <a:cubicBezTo>
                  <a:pt x="1504622" y="71713"/>
                  <a:pt x="1505053" y="75528"/>
                  <a:pt x="1505052" y="78175"/>
                </a:cubicBezTo>
                <a:cubicBezTo>
                  <a:pt x="1504997" y="79581"/>
                  <a:pt x="1505456" y="80959"/>
                  <a:pt x="1506345" y="82052"/>
                </a:cubicBezTo>
                <a:cubicBezTo>
                  <a:pt x="1507509" y="86284"/>
                  <a:pt x="1508129" y="90648"/>
                  <a:pt x="1508191" y="95037"/>
                </a:cubicBezTo>
                <a:cubicBezTo>
                  <a:pt x="1508130" y="97437"/>
                  <a:pt x="1508499" y="97130"/>
                  <a:pt x="1509914" y="98053"/>
                </a:cubicBezTo>
                <a:cubicBezTo>
                  <a:pt x="1511330" y="98976"/>
                  <a:pt x="1515576" y="97191"/>
                  <a:pt x="1516623" y="98053"/>
                </a:cubicBezTo>
                <a:cubicBezTo>
                  <a:pt x="1517669" y="98914"/>
                  <a:pt x="1518162" y="101253"/>
                  <a:pt x="1519146" y="101253"/>
                </a:cubicBezTo>
                <a:cubicBezTo>
                  <a:pt x="1522284" y="101684"/>
                  <a:pt x="1524439" y="96760"/>
                  <a:pt x="1525301" y="95529"/>
                </a:cubicBezTo>
                <a:cubicBezTo>
                  <a:pt x="1527577" y="92329"/>
                  <a:pt x="1522715" y="87899"/>
                  <a:pt x="1522038" y="87775"/>
                </a:cubicBezTo>
                <a:cubicBezTo>
                  <a:pt x="1521361" y="87652"/>
                  <a:pt x="1519392" y="89437"/>
                  <a:pt x="1516623" y="89867"/>
                </a:cubicBezTo>
                <a:cubicBezTo>
                  <a:pt x="1513853" y="90298"/>
                  <a:pt x="1515023" y="92268"/>
                  <a:pt x="1512807" y="91653"/>
                </a:cubicBezTo>
                <a:cubicBezTo>
                  <a:pt x="1510592" y="91037"/>
                  <a:pt x="1511576" y="86175"/>
                  <a:pt x="1512807" y="83960"/>
                </a:cubicBezTo>
                <a:cubicBezTo>
                  <a:pt x="1514061" y="82122"/>
                  <a:pt x="1514862" y="80013"/>
                  <a:pt x="1515145" y="77806"/>
                </a:cubicBezTo>
                <a:cubicBezTo>
                  <a:pt x="1514899" y="75159"/>
                  <a:pt x="1512561" y="71959"/>
                  <a:pt x="1512561" y="70974"/>
                </a:cubicBezTo>
                <a:cubicBezTo>
                  <a:pt x="1512561" y="69989"/>
                  <a:pt x="1515576" y="66727"/>
                  <a:pt x="1516869" y="66666"/>
                </a:cubicBezTo>
                <a:cubicBezTo>
                  <a:pt x="1518162" y="66604"/>
                  <a:pt x="1520377" y="70543"/>
                  <a:pt x="1521608" y="70543"/>
                </a:cubicBezTo>
                <a:cubicBezTo>
                  <a:pt x="1522838" y="70543"/>
                  <a:pt x="1525916" y="65743"/>
                  <a:pt x="1527331" y="62973"/>
                </a:cubicBezTo>
                <a:cubicBezTo>
                  <a:pt x="1528254" y="61250"/>
                  <a:pt x="1528808" y="56327"/>
                  <a:pt x="1531578" y="55096"/>
                </a:cubicBezTo>
                <a:cubicBezTo>
                  <a:pt x="1532686" y="55096"/>
                  <a:pt x="1534224" y="55650"/>
                  <a:pt x="1535024" y="55096"/>
                </a:cubicBezTo>
                <a:cubicBezTo>
                  <a:pt x="1536093" y="54565"/>
                  <a:pt x="1537278" y="54311"/>
                  <a:pt x="1538470" y="54357"/>
                </a:cubicBezTo>
                <a:close/>
                <a:moveTo>
                  <a:pt x="197722" y="49466"/>
                </a:moveTo>
                <a:cubicBezTo>
                  <a:pt x="164528" y="44698"/>
                  <a:pt x="129515" y="52594"/>
                  <a:pt x="100550" y="74283"/>
                </a:cubicBezTo>
                <a:lnTo>
                  <a:pt x="100532" y="74283"/>
                </a:lnTo>
                <a:cubicBezTo>
                  <a:pt x="67486" y="99018"/>
                  <a:pt x="48054" y="137898"/>
                  <a:pt x="48104" y="179175"/>
                </a:cubicBezTo>
                <a:cubicBezTo>
                  <a:pt x="48100" y="185853"/>
                  <a:pt x="48603" y="192520"/>
                  <a:pt x="49604" y="199122"/>
                </a:cubicBezTo>
                <a:cubicBezTo>
                  <a:pt x="49692" y="199670"/>
                  <a:pt x="49816" y="200199"/>
                  <a:pt x="49904" y="200746"/>
                </a:cubicBezTo>
                <a:cubicBezTo>
                  <a:pt x="50310" y="203200"/>
                  <a:pt x="50787" y="205619"/>
                  <a:pt x="51316" y="208019"/>
                </a:cubicBezTo>
                <a:cubicBezTo>
                  <a:pt x="52093" y="211409"/>
                  <a:pt x="52940" y="214780"/>
                  <a:pt x="53964" y="218064"/>
                </a:cubicBezTo>
                <a:cubicBezTo>
                  <a:pt x="55094" y="221594"/>
                  <a:pt x="56400" y="225125"/>
                  <a:pt x="57813" y="228655"/>
                </a:cubicBezTo>
                <a:cubicBezTo>
                  <a:pt x="58007" y="229114"/>
                  <a:pt x="58183" y="229609"/>
                  <a:pt x="58378" y="230068"/>
                </a:cubicBezTo>
                <a:cubicBezTo>
                  <a:pt x="62462" y="239782"/>
                  <a:pt x="67702" y="248968"/>
                  <a:pt x="73982" y="257429"/>
                </a:cubicBezTo>
                <a:lnTo>
                  <a:pt x="74071" y="257535"/>
                </a:lnTo>
                <a:cubicBezTo>
                  <a:pt x="74115" y="257595"/>
                  <a:pt x="74159" y="257653"/>
                  <a:pt x="74203" y="257713"/>
                </a:cubicBezTo>
                <a:cubicBezTo>
                  <a:pt x="85048" y="272195"/>
                  <a:pt x="98314" y="283794"/>
                  <a:pt x="113018" y="292368"/>
                </a:cubicBezTo>
                <a:lnTo>
                  <a:pt x="140713" y="302004"/>
                </a:lnTo>
                <a:lnTo>
                  <a:pt x="138627" y="298666"/>
                </a:lnTo>
                <a:cubicBezTo>
                  <a:pt x="137077" y="297845"/>
                  <a:pt x="135420" y="297252"/>
                  <a:pt x="133702" y="296901"/>
                </a:cubicBezTo>
                <a:lnTo>
                  <a:pt x="132944" y="296204"/>
                </a:lnTo>
                <a:lnTo>
                  <a:pt x="140499" y="297483"/>
                </a:lnTo>
                <a:cubicBezTo>
                  <a:pt x="142379" y="298269"/>
                  <a:pt x="143615" y="300184"/>
                  <a:pt x="144380" y="301903"/>
                </a:cubicBezTo>
                <a:lnTo>
                  <a:pt x="144889" y="303457"/>
                </a:lnTo>
                <a:lnTo>
                  <a:pt x="152328" y="306045"/>
                </a:lnTo>
                <a:lnTo>
                  <a:pt x="154338" y="306045"/>
                </a:lnTo>
                <a:lnTo>
                  <a:pt x="154301" y="306731"/>
                </a:lnTo>
                <a:lnTo>
                  <a:pt x="160463" y="308875"/>
                </a:lnTo>
                <a:lnTo>
                  <a:pt x="181599" y="307827"/>
                </a:lnTo>
                <a:lnTo>
                  <a:pt x="181911" y="307493"/>
                </a:lnTo>
                <a:cubicBezTo>
                  <a:pt x="181947" y="307211"/>
                  <a:pt x="180358" y="307493"/>
                  <a:pt x="180146" y="307493"/>
                </a:cubicBezTo>
                <a:cubicBezTo>
                  <a:pt x="179934" y="307493"/>
                  <a:pt x="180834" y="307034"/>
                  <a:pt x="180834" y="307034"/>
                </a:cubicBezTo>
                <a:lnTo>
                  <a:pt x="177798" y="307034"/>
                </a:lnTo>
                <a:lnTo>
                  <a:pt x="178416" y="306557"/>
                </a:lnTo>
                <a:lnTo>
                  <a:pt x="172185" y="306557"/>
                </a:lnTo>
                <a:cubicBezTo>
                  <a:pt x="172185" y="306557"/>
                  <a:pt x="172520" y="300026"/>
                  <a:pt x="168654" y="298543"/>
                </a:cubicBezTo>
                <a:cubicBezTo>
                  <a:pt x="165787" y="297374"/>
                  <a:pt x="162603" y="297242"/>
                  <a:pt x="159651" y="298172"/>
                </a:cubicBezTo>
                <a:cubicBezTo>
                  <a:pt x="156438" y="299267"/>
                  <a:pt x="155626" y="304739"/>
                  <a:pt x="155150" y="305057"/>
                </a:cubicBezTo>
                <a:cubicBezTo>
                  <a:pt x="154673" y="305375"/>
                  <a:pt x="154355" y="304810"/>
                  <a:pt x="154355" y="304810"/>
                </a:cubicBezTo>
                <a:cubicBezTo>
                  <a:pt x="154355" y="304810"/>
                  <a:pt x="155044" y="300432"/>
                  <a:pt x="156332" y="299126"/>
                </a:cubicBezTo>
                <a:cubicBezTo>
                  <a:pt x="158322" y="297113"/>
                  <a:pt x="161058" y="296013"/>
                  <a:pt x="163888" y="296089"/>
                </a:cubicBezTo>
                <a:cubicBezTo>
                  <a:pt x="168442" y="295772"/>
                  <a:pt x="172573" y="296937"/>
                  <a:pt x="174479" y="298861"/>
                </a:cubicBezTo>
                <a:cubicBezTo>
                  <a:pt x="176386" y="300785"/>
                  <a:pt x="176509" y="305710"/>
                  <a:pt x="176509" y="305710"/>
                </a:cubicBezTo>
                <a:lnTo>
                  <a:pt x="183571" y="305534"/>
                </a:lnTo>
                <a:cubicBezTo>
                  <a:pt x="183571" y="305534"/>
                  <a:pt x="184930" y="300432"/>
                  <a:pt x="186218" y="299126"/>
                </a:cubicBezTo>
                <a:cubicBezTo>
                  <a:pt x="188206" y="297110"/>
                  <a:pt x="190942" y="296010"/>
                  <a:pt x="193774" y="296089"/>
                </a:cubicBezTo>
                <a:cubicBezTo>
                  <a:pt x="198328" y="295772"/>
                  <a:pt x="202459" y="296937"/>
                  <a:pt x="204365" y="298861"/>
                </a:cubicBezTo>
                <a:cubicBezTo>
                  <a:pt x="206272" y="300785"/>
                  <a:pt x="206395" y="305710"/>
                  <a:pt x="206395" y="305710"/>
                </a:cubicBezTo>
                <a:lnTo>
                  <a:pt x="212375" y="305561"/>
                </a:lnTo>
                <a:lnTo>
                  <a:pt x="213645" y="304958"/>
                </a:lnTo>
                <a:lnTo>
                  <a:pt x="214529" y="302248"/>
                </a:lnTo>
                <a:cubicBezTo>
                  <a:pt x="215226" y="300476"/>
                  <a:pt x="216246" y="298446"/>
                  <a:pt x="217534" y="297413"/>
                </a:cubicBezTo>
                <a:cubicBezTo>
                  <a:pt x="220112" y="295348"/>
                  <a:pt x="224931" y="295736"/>
                  <a:pt x="224931" y="295736"/>
                </a:cubicBezTo>
                <a:lnTo>
                  <a:pt x="224931" y="298349"/>
                </a:lnTo>
                <a:cubicBezTo>
                  <a:pt x="224931" y="298349"/>
                  <a:pt x="219635" y="297908"/>
                  <a:pt x="217587" y="299408"/>
                </a:cubicBezTo>
                <a:lnTo>
                  <a:pt x="215340" y="304152"/>
                </a:lnTo>
                <a:lnTo>
                  <a:pt x="257634" y="284058"/>
                </a:lnTo>
                <a:cubicBezTo>
                  <a:pt x="315563" y="240682"/>
                  <a:pt x="327359" y="158557"/>
                  <a:pt x="283981" y="100629"/>
                </a:cubicBezTo>
                <a:cubicBezTo>
                  <a:pt x="262292" y="71665"/>
                  <a:pt x="230917" y="54234"/>
                  <a:pt x="197722" y="49466"/>
                </a:cubicBezTo>
                <a:close/>
                <a:moveTo>
                  <a:pt x="115978" y="47468"/>
                </a:moveTo>
                <a:cubicBezTo>
                  <a:pt x="115807" y="47634"/>
                  <a:pt x="115625" y="47788"/>
                  <a:pt x="115431" y="47927"/>
                </a:cubicBezTo>
                <a:cubicBezTo>
                  <a:pt x="115272" y="48016"/>
                  <a:pt x="114796" y="47963"/>
                  <a:pt x="114619" y="48122"/>
                </a:cubicBezTo>
                <a:cubicBezTo>
                  <a:pt x="114388" y="48280"/>
                  <a:pt x="114130" y="48400"/>
                  <a:pt x="113860" y="48475"/>
                </a:cubicBezTo>
                <a:cubicBezTo>
                  <a:pt x="113666" y="48475"/>
                  <a:pt x="113260" y="48227"/>
                  <a:pt x="112942" y="48475"/>
                </a:cubicBezTo>
                <a:cubicBezTo>
                  <a:pt x="112624" y="48722"/>
                  <a:pt x="112360" y="48563"/>
                  <a:pt x="112165" y="48722"/>
                </a:cubicBezTo>
                <a:lnTo>
                  <a:pt x="112112" y="48651"/>
                </a:lnTo>
                <a:cubicBezTo>
                  <a:pt x="111953" y="49039"/>
                  <a:pt x="112448" y="49445"/>
                  <a:pt x="112483" y="49851"/>
                </a:cubicBezTo>
                <a:cubicBezTo>
                  <a:pt x="112490" y="50109"/>
                  <a:pt x="112605" y="50353"/>
                  <a:pt x="112801" y="50522"/>
                </a:cubicBezTo>
                <a:cubicBezTo>
                  <a:pt x="113164" y="50722"/>
                  <a:pt x="113470" y="51013"/>
                  <a:pt x="113683" y="51370"/>
                </a:cubicBezTo>
                <a:cubicBezTo>
                  <a:pt x="113860" y="51634"/>
                  <a:pt x="114584" y="51829"/>
                  <a:pt x="114690" y="52005"/>
                </a:cubicBezTo>
                <a:cubicBezTo>
                  <a:pt x="114796" y="52182"/>
                  <a:pt x="115643" y="52535"/>
                  <a:pt x="115890" y="52711"/>
                </a:cubicBezTo>
                <a:cubicBezTo>
                  <a:pt x="116137" y="52888"/>
                  <a:pt x="116243" y="53311"/>
                  <a:pt x="116402" y="53470"/>
                </a:cubicBezTo>
                <a:cubicBezTo>
                  <a:pt x="116601" y="53762"/>
                  <a:pt x="116977" y="53873"/>
                  <a:pt x="117302" y="53735"/>
                </a:cubicBezTo>
                <a:cubicBezTo>
                  <a:pt x="117479" y="53629"/>
                  <a:pt x="117655" y="53117"/>
                  <a:pt x="117814" y="52958"/>
                </a:cubicBezTo>
                <a:cubicBezTo>
                  <a:pt x="117973" y="52799"/>
                  <a:pt x="118308" y="52694"/>
                  <a:pt x="118485" y="52535"/>
                </a:cubicBezTo>
                <a:cubicBezTo>
                  <a:pt x="118743" y="52319"/>
                  <a:pt x="118948" y="52047"/>
                  <a:pt x="119085" y="51740"/>
                </a:cubicBezTo>
                <a:cubicBezTo>
                  <a:pt x="119159" y="51476"/>
                  <a:pt x="119207" y="51204"/>
                  <a:pt x="119226" y="50928"/>
                </a:cubicBezTo>
                <a:cubicBezTo>
                  <a:pt x="119279" y="50611"/>
                  <a:pt x="119138" y="50169"/>
                  <a:pt x="119138" y="49887"/>
                </a:cubicBezTo>
                <a:cubicBezTo>
                  <a:pt x="119260" y="49585"/>
                  <a:pt x="119297" y="49255"/>
                  <a:pt x="119244" y="48934"/>
                </a:cubicBezTo>
                <a:cubicBezTo>
                  <a:pt x="119180" y="48660"/>
                  <a:pt x="119053" y="48406"/>
                  <a:pt x="118873" y="48192"/>
                </a:cubicBezTo>
                <a:cubicBezTo>
                  <a:pt x="118644" y="48056"/>
                  <a:pt x="118402" y="47945"/>
                  <a:pt x="118150" y="47857"/>
                </a:cubicBezTo>
                <a:cubicBezTo>
                  <a:pt x="117744" y="47663"/>
                  <a:pt x="116296" y="47186"/>
                  <a:pt x="115978" y="47468"/>
                </a:cubicBezTo>
                <a:close/>
                <a:moveTo>
                  <a:pt x="106623" y="45086"/>
                </a:moveTo>
                <a:cubicBezTo>
                  <a:pt x="106764" y="45051"/>
                  <a:pt x="106764" y="45563"/>
                  <a:pt x="106782" y="45933"/>
                </a:cubicBezTo>
                <a:cubicBezTo>
                  <a:pt x="106716" y="46331"/>
                  <a:pt x="106598" y="46715"/>
                  <a:pt x="106429" y="47081"/>
                </a:cubicBezTo>
                <a:cubicBezTo>
                  <a:pt x="106164" y="47593"/>
                  <a:pt x="106146" y="47946"/>
                  <a:pt x="105934" y="48352"/>
                </a:cubicBezTo>
                <a:cubicBezTo>
                  <a:pt x="105715" y="48691"/>
                  <a:pt x="105442" y="48989"/>
                  <a:pt x="105122" y="49234"/>
                </a:cubicBezTo>
                <a:cubicBezTo>
                  <a:pt x="104819" y="49413"/>
                  <a:pt x="104429" y="49319"/>
                  <a:pt x="104240" y="49023"/>
                </a:cubicBezTo>
                <a:cubicBezTo>
                  <a:pt x="104063" y="48749"/>
                  <a:pt x="104063" y="48396"/>
                  <a:pt x="104240" y="48122"/>
                </a:cubicBezTo>
                <a:cubicBezTo>
                  <a:pt x="104524" y="47658"/>
                  <a:pt x="104843" y="47215"/>
                  <a:pt x="105193" y="46798"/>
                </a:cubicBezTo>
                <a:cubicBezTo>
                  <a:pt x="105324" y="46609"/>
                  <a:pt x="105426" y="46401"/>
                  <a:pt x="105493" y="46181"/>
                </a:cubicBezTo>
                <a:cubicBezTo>
                  <a:pt x="105564" y="45933"/>
                  <a:pt x="105864" y="45863"/>
                  <a:pt x="106023" y="45563"/>
                </a:cubicBezTo>
                <a:cubicBezTo>
                  <a:pt x="106189" y="45365"/>
                  <a:pt x="106393" y="45204"/>
                  <a:pt x="106623" y="45086"/>
                </a:cubicBezTo>
                <a:close/>
                <a:moveTo>
                  <a:pt x="108141" y="40195"/>
                </a:moveTo>
                <a:cubicBezTo>
                  <a:pt x="107893" y="40195"/>
                  <a:pt x="107452" y="40672"/>
                  <a:pt x="107276" y="40672"/>
                </a:cubicBezTo>
                <a:cubicBezTo>
                  <a:pt x="106965" y="40692"/>
                  <a:pt x="106658" y="40746"/>
                  <a:pt x="106358" y="40831"/>
                </a:cubicBezTo>
                <a:cubicBezTo>
                  <a:pt x="106165" y="40921"/>
                  <a:pt x="106019" y="41087"/>
                  <a:pt x="105952" y="41290"/>
                </a:cubicBezTo>
                <a:cubicBezTo>
                  <a:pt x="105846" y="41449"/>
                  <a:pt x="105752" y="41613"/>
                  <a:pt x="105669" y="41784"/>
                </a:cubicBezTo>
                <a:cubicBezTo>
                  <a:pt x="105551" y="41982"/>
                  <a:pt x="105452" y="42188"/>
                  <a:pt x="105369" y="42402"/>
                </a:cubicBezTo>
                <a:cubicBezTo>
                  <a:pt x="105214" y="42723"/>
                  <a:pt x="104998" y="43011"/>
                  <a:pt x="104734" y="43249"/>
                </a:cubicBezTo>
                <a:cubicBezTo>
                  <a:pt x="104398" y="43585"/>
                  <a:pt x="104380" y="43691"/>
                  <a:pt x="104204" y="43797"/>
                </a:cubicBezTo>
                <a:cubicBezTo>
                  <a:pt x="103966" y="44028"/>
                  <a:pt x="103757" y="44289"/>
                  <a:pt x="103586" y="44573"/>
                </a:cubicBezTo>
                <a:cubicBezTo>
                  <a:pt x="103304" y="44979"/>
                  <a:pt x="102845" y="45262"/>
                  <a:pt x="102668" y="45527"/>
                </a:cubicBezTo>
                <a:cubicBezTo>
                  <a:pt x="102366" y="46047"/>
                  <a:pt x="101950" y="46494"/>
                  <a:pt x="101450" y="46833"/>
                </a:cubicBezTo>
                <a:cubicBezTo>
                  <a:pt x="101256" y="46743"/>
                  <a:pt x="101055" y="46665"/>
                  <a:pt x="100850" y="46603"/>
                </a:cubicBezTo>
                <a:cubicBezTo>
                  <a:pt x="100391" y="46515"/>
                  <a:pt x="100232" y="46445"/>
                  <a:pt x="99914" y="46603"/>
                </a:cubicBezTo>
                <a:cubicBezTo>
                  <a:pt x="99699" y="46868"/>
                  <a:pt x="99500" y="47145"/>
                  <a:pt x="99314" y="47433"/>
                </a:cubicBezTo>
                <a:cubicBezTo>
                  <a:pt x="99314" y="47945"/>
                  <a:pt x="98855" y="48510"/>
                  <a:pt x="99420" y="49498"/>
                </a:cubicBezTo>
                <a:cubicBezTo>
                  <a:pt x="99526" y="49675"/>
                  <a:pt x="99808" y="50046"/>
                  <a:pt x="100338" y="50858"/>
                </a:cubicBezTo>
                <a:cubicBezTo>
                  <a:pt x="100668" y="51288"/>
                  <a:pt x="101023" y="51700"/>
                  <a:pt x="101397" y="52093"/>
                </a:cubicBezTo>
                <a:cubicBezTo>
                  <a:pt x="101697" y="52464"/>
                  <a:pt x="102156" y="52835"/>
                  <a:pt x="102262" y="53011"/>
                </a:cubicBezTo>
                <a:cubicBezTo>
                  <a:pt x="102368" y="53188"/>
                  <a:pt x="102703" y="53700"/>
                  <a:pt x="102792" y="53700"/>
                </a:cubicBezTo>
                <a:cubicBezTo>
                  <a:pt x="102880" y="53700"/>
                  <a:pt x="102933" y="53753"/>
                  <a:pt x="103180" y="53965"/>
                </a:cubicBezTo>
                <a:cubicBezTo>
                  <a:pt x="103427" y="54176"/>
                  <a:pt x="103498" y="54388"/>
                  <a:pt x="103798" y="54547"/>
                </a:cubicBezTo>
                <a:cubicBezTo>
                  <a:pt x="103959" y="54619"/>
                  <a:pt x="104133" y="54657"/>
                  <a:pt x="104310" y="54653"/>
                </a:cubicBezTo>
                <a:cubicBezTo>
                  <a:pt x="104659" y="54526"/>
                  <a:pt x="104997" y="54365"/>
                  <a:pt x="105316" y="54176"/>
                </a:cubicBezTo>
                <a:cubicBezTo>
                  <a:pt x="105475" y="54070"/>
                  <a:pt x="105581" y="53876"/>
                  <a:pt x="105828" y="53717"/>
                </a:cubicBezTo>
                <a:cubicBezTo>
                  <a:pt x="106075" y="53559"/>
                  <a:pt x="106569" y="53506"/>
                  <a:pt x="106711" y="53470"/>
                </a:cubicBezTo>
                <a:cubicBezTo>
                  <a:pt x="106852" y="53435"/>
                  <a:pt x="107240" y="53647"/>
                  <a:pt x="107240" y="53788"/>
                </a:cubicBezTo>
                <a:cubicBezTo>
                  <a:pt x="107433" y="54296"/>
                  <a:pt x="107657" y="54791"/>
                  <a:pt x="107911" y="55271"/>
                </a:cubicBezTo>
                <a:cubicBezTo>
                  <a:pt x="108082" y="55638"/>
                  <a:pt x="108289" y="55986"/>
                  <a:pt x="108529" y="56312"/>
                </a:cubicBezTo>
                <a:cubicBezTo>
                  <a:pt x="108635" y="56471"/>
                  <a:pt x="108970" y="56895"/>
                  <a:pt x="108970" y="57071"/>
                </a:cubicBezTo>
                <a:cubicBezTo>
                  <a:pt x="109429" y="57883"/>
                  <a:pt x="109288" y="58289"/>
                  <a:pt x="108670" y="58678"/>
                </a:cubicBezTo>
                <a:cubicBezTo>
                  <a:pt x="108494" y="58784"/>
                  <a:pt x="107858" y="58607"/>
                  <a:pt x="107276" y="58978"/>
                </a:cubicBezTo>
                <a:cubicBezTo>
                  <a:pt x="107187" y="59031"/>
                  <a:pt x="106481" y="59596"/>
                  <a:pt x="106693" y="59772"/>
                </a:cubicBezTo>
                <a:cubicBezTo>
                  <a:pt x="106905" y="59949"/>
                  <a:pt x="108264" y="60055"/>
                  <a:pt x="108670" y="60284"/>
                </a:cubicBezTo>
                <a:cubicBezTo>
                  <a:pt x="109076" y="60514"/>
                  <a:pt x="109270" y="60761"/>
                  <a:pt x="109588" y="60849"/>
                </a:cubicBezTo>
                <a:cubicBezTo>
                  <a:pt x="109939" y="60879"/>
                  <a:pt x="110292" y="60844"/>
                  <a:pt x="110629" y="60743"/>
                </a:cubicBezTo>
                <a:cubicBezTo>
                  <a:pt x="110894" y="60726"/>
                  <a:pt x="111159" y="60831"/>
                  <a:pt x="111336" y="60831"/>
                </a:cubicBezTo>
                <a:cubicBezTo>
                  <a:pt x="111512" y="60831"/>
                  <a:pt x="111953" y="60743"/>
                  <a:pt x="112095" y="60743"/>
                </a:cubicBezTo>
                <a:cubicBezTo>
                  <a:pt x="112269" y="60821"/>
                  <a:pt x="112467" y="60821"/>
                  <a:pt x="112642" y="60743"/>
                </a:cubicBezTo>
                <a:cubicBezTo>
                  <a:pt x="112819" y="60637"/>
                  <a:pt x="112871" y="60231"/>
                  <a:pt x="113242" y="59772"/>
                </a:cubicBezTo>
                <a:cubicBezTo>
                  <a:pt x="113613" y="59313"/>
                  <a:pt x="113419" y="58554"/>
                  <a:pt x="113613" y="58289"/>
                </a:cubicBezTo>
                <a:cubicBezTo>
                  <a:pt x="113895" y="57742"/>
                  <a:pt x="113929" y="57098"/>
                  <a:pt x="113701" y="56524"/>
                </a:cubicBezTo>
                <a:cubicBezTo>
                  <a:pt x="112889" y="54923"/>
                  <a:pt x="111962" y="53384"/>
                  <a:pt x="110930" y="51917"/>
                </a:cubicBezTo>
                <a:cubicBezTo>
                  <a:pt x="110610" y="51661"/>
                  <a:pt x="110345" y="51343"/>
                  <a:pt x="110153" y="50981"/>
                </a:cubicBezTo>
                <a:cubicBezTo>
                  <a:pt x="109941" y="50628"/>
                  <a:pt x="110153" y="50116"/>
                  <a:pt x="110312" y="50116"/>
                </a:cubicBezTo>
                <a:cubicBezTo>
                  <a:pt x="110532" y="50079"/>
                  <a:pt x="110718" y="49933"/>
                  <a:pt x="110806" y="49728"/>
                </a:cubicBezTo>
                <a:cubicBezTo>
                  <a:pt x="110889" y="49285"/>
                  <a:pt x="110942" y="48836"/>
                  <a:pt x="110965" y="48386"/>
                </a:cubicBezTo>
                <a:cubicBezTo>
                  <a:pt x="110894" y="47117"/>
                  <a:pt x="110894" y="45843"/>
                  <a:pt x="110965" y="44573"/>
                </a:cubicBezTo>
                <a:cubicBezTo>
                  <a:pt x="110984" y="44197"/>
                  <a:pt x="110984" y="43820"/>
                  <a:pt x="110965" y="43444"/>
                </a:cubicBezTo>
                <a:cubicBezTo>
                  <a:pt x="111053" y="42875"/>
                  <a:pt x="111184" y="42316"/>
                  <a:pt x="111353" y="41767"/>
                </a:cubicBezTo>
                <a:cubicBezTo>
                  <a:pt x="111281" y="41465"/>
                  <a:pt x="111106" y="41196"/>
                  <a:pt x="110859" y="41008"/>
                </a:cubicBezTo>
                <a:cubicBezTo>
                  <a:pt x="110682" y="40902"/>
                  <a:pt x="110259" y="40354"/>
                  <a:pt x="109906" y="40195"/>
                </a:cubicBezTo>
                <a:cubicBezTo>
                  <a:pt x="109318" y="40137"/>
                  <a:pt x="108728" y="40137"/>
                  <a:pt x="108141" y="40195"/>
                </a:cubicBezTo>
                <a:close/>
                <a:moveTo>
                  <a:pt x="259248" y="37848"/>
                </a:moveTo>
                <a:cubicBezTo>
                  <a:pt x="259036" y="37795"/>
                  <a:pt x="258824" y="37742"/>
                  <a:pt x="258665" y="38042"/>
                </a:cubicBezTo>
                <a:cubicBezTo>
                  <a:pt x="258535" y="38467"/>
                  <a:pt x="258332" y="38868"/>
                  <a:pt x="258065" y="39225"/>
                </a:cubicBezTo>
                <a:cubicBezTo>
                  <a:pt x="257816" y="39671"/>
                  <a:pt x="257512" y="40086"/>
                  <a:pt x="257165" y="40460"/>
                </a:cubicBezTo>
                <a:cubicBezTo>
                  <a:pt x="256480" y="40903"/>
                  <a:pt x="255917" y="41511"/>
                  <a:pt x="255523" y="42226"/>
                </a:cubicBezTo>
                <a:cubicBezTo>
                  <a:pt x="254596" y="42245"/>
                  <a:pt x="253676" y="42070"/>
                  <a:pt x="252822" y="41714"/>
                </a:cubicBezTo>
                <a:cubicBezTo>
                  <a:pt x="252328" y="41466"/>
                  <a:pt x="251745" y="40884"/>
                  <a:pt x="251463" y="40884"/>
                </a:cubicBezTo>
                <a:cubicBezTo>
                  <a:pt x="251207" y="40826"/>
                  <a:pt x="250942" y="40826"/>
                  <a:pt x="250686" y="40884"/>
                </a:cubicBezTo>
                <a:cubicBezTo>
                  <a:pt x="250386" y="40902"/>
                  <a:pt x="250139" y="40743"/>
                  <a:pt x="249874" y="40743"/>
                </a:cubicBezTo>
                <a:cubicBezTo>
                  <a:pt x="249602" y="40840"/>
                  <a:pt x="249325" y="40923"/>
                  <a:pt x="249044" y="40990"/>
                </a:cubicBezTo>
                <a:cubicBezTo>
                  <a:pt x="248661" y="41030"/>
                  <a:pt x="248344" y="41304"/>
                  <a:pt x="248250" y="41678"/>
                </a:cubicBezTo>
                <a:cubicBezTo>
                  <a:pt x="247950" y="42356"/>
                  <a:pt x="248068" y="43145"/>
                  <a:pt x="248550" y="43708"/>
                </a:cubicBezTo>
                <a:cubicBezTo>
                  <a:pt x="248956" y="44026"/>
                  <a:pt x="248974" y="44397"/>
                  <a:pt x="249256" y="44715"/>
                </a:cubicBezTo>
                <a:cubicBezTo>
                  <a:pt x="249419" y="44896"/>
                  <a:pt x="249636" y="45020"/>
                  <a:pt x="249874" y="45068"/>
                </a:cubicBezTo>
                <a:cubicBezTo>
                  <a:pt x="250125" y="45117"/>
                  <a:pt x="250372" y="45182"/>
                  <a:pt x="250616" y="45262"/>
                </a:cubicBezTo>
                <a:lnTo>
                  <a:pt x="251110" y="45544"/>
                </a:lnTo>
                <a:cubicBezTo>
                  <a:pt x="251286" y="45650"/>
                  <a:pt x="251834" y="45650"/>
                  <a:pt x="251763" y="45880"/>
                </a:cubicBezTo>
                <a:cubicBezTo>
                  <a:pt x="251692" y="46109"/>
                  <a:pt x="251216" y="46462"/>
                  <a:pt x="250986" y="46621"/>
                </a:cubicBezTo>
                <a:cubicBezTo>
                  <a:pt x="250291" y="47287"/>
                  <a:pt x="249452" y="47783"/>
                  <a:pt x="248532" y="48069"/>
                </a:cubicBezTo>
                <a:cubicBezTo>
                  <a:pt x="246919" y="48556"/>
                  <a:pt x="245281" y="48957"/>
                  <a:pt x="243625" y="49269"/>
                </a:cubicBezTo>
                <a:cubicBezTo>
                  <a:pt x="243466" y="49269"/>
                  <a:pt x="243166" y="49269"/>
                  <a:pt x="243025" y="49269"/>
                </a:cubicBezTo>
                <a:cubicBezTo>
                  <a:pt x="242704" y="49329"/>
                  <a:pt x="242379" y="49370"/>
                  <a:pt x="242054" y="49393"/>
                </a:cubicBezTo>
                <a:cubicBezTo>
                  <a:pt x="241623" y="49481"/>
                  <a:pt x="241178" y="49481"/>
                  <a:pt x="240748" y="49393"/>
                </a:cubicBezTo>
                <a:lnTo>
                  <a:pt x="240748" y="49322"/>
                </a:lnTo>
                <a:cubicBezTo>
                  <a:pt x="240200" y="49216"/>
                  <a:pt x="239830" y="49375"/>
                  <a:pt x="239883" y="49534"/>
                </a:cubicBezTo>
                <a:cubicBezTo>
                  <a:pt x="239936" y="49693"/>
                  <a:pt x="240183" y="49904"/>
                  <a:pt x="240412" y="50152"/>
                </a:cubicBezTo>
                <a:cubicBezTo>
                  <a:pt x="240642" y="50399"/>
                  <a:pt x="240306" y="50911"/>
                  <a:pt x="240412" y="51175"/>
                </a:cubicBezTo>
                <a:cubicBezTo>
                  <a:pt x="240518" y="51440"/>
                  <a:pt x="240483" y="51758"/>
                  <a:pt x="240659" y="51917"/>
                </a:cubicBezTo>
                <a:cubicBezTo>
                  <a:pt x="240926" y="52069"/>
                  <a:pt x="241221" y="52171"/>
                  <a:pt x="241524" y="52217"/>
                </a:cubicBezTo>
                <a:cubicBezTo>
                  <a:pt x="242043" y="52406"/>
                  <a:pt x="242575" y="52559"/>
                  <a:pt x="243113" y="52676"/>
                </a:cubicBezTo>
                <a:cubicBezTo>
                  <a:pt x="243537" y="52676"/>
                  <a:pt x="244649" y="52676"/>
                  <a:pt x="245108" y="52676"/>
                </a:cubicBezTo>
                <a:cubicBezTo>
                  <a:pt x="246024" y="52849"/>
                  <a:pt x="246963" y="52849"/>
                  <a:pt x="247879" y="52676"/>
                </a:cubicBezTo>
                <a:cubicBezTo>
                  <a:pt x="249239" y="52252"/>
                  <a:pt x="250033" y="52199"/>
                  <a:pt x="251004" y="51899"/>
                </a:cubicBezTo>
                <a:cubicBezTo>
                  <a:pt x="251975" y="51599"/>
                  <a:pt x="253387" y="50240"/>
                  <a:pt x="253581" y="50593"/>
                </a:cubicBezTo>
                <a:cubicBezTo>
                  <a:pt x="253775" y="50946"/>
                  <a:pt x="254040" y="52323"/>
                  <a:pt x="254570" y="53488"/>
                </a:cubicBezTo>
                <a:cubicBezTo>
                  <a:pt x="254718" y="53986"/>
                  <a:pt x="254836" y="54494"/>
                  <a:pt x="254923" y="55006"/>
                </a:cubicBezTo>
                <a:cubicBezTo>
                  <a:pt x="254990" y="55901"/>
                  <a:pt x="255113" y="56793"/>
                  <a:pt x="255293" y="57672"/>
                </a:cubicBezTo>
                <a:cubicBezTo>
                  <a:pt x="255730" y="58613"/>
                  <a:pt x="255730" y="59696"/>
                  <a:pt x="255293" y="60637"/>
                </a:cubicBezTo>
                <a:cubicBezTo>
                  <a:pt x="255301" y="61045"/>
                  <a:pt x="255479" y="61430"/>
                  <a:pt x="255788" y="61696"/>
                </a:cubicBezTo>
                <a:cubicBezTo>
                  <a:pt x="256158" y="62067"/>
                  <a:pt x="256776" y="62085"/>
                  <a:pt x="257129" y="62738"/>
                </a:cubicBezTo>
                <a:cubicBezTo>
                  <a:pt x="257361" y="63022"/>
                  <a:pt x="257641" y="63260"/>
                  <a:pt x="257959" y="63444"/>
                </a:cubicBezTo>
                <a:cubicBezTo>
                  <a:pt x="258347" y="63744"/>
                  <a:pt x="258806" y="63868"/>
                  <a:pt x="259036" y="64044"/>
                </a:cubicBezTo>
                <a:cubicBezTo>
                  <a:pt x="259352" y="64283"/>
                  <a:pt x="259682" y="64501"/>
                  <a:pt x="260024" y="64697"/>
                </a:cubicBezTo>
                <a:cubicBezTo>
                  <a:pt x="260166" y="64750"/>
                  <a:pt x="260342" y="64909"/>
                  <a:pt x="260536" y="64874"/>
                </a:cubicBezTo>
                <a:cubicBezTo>
                  <a:pt x="260731" y="64839"/>
                  <a:pt x="261013" y="64750"/>
                  <a:pt x="261207" y="64750"/>
                </a:cubicBezTo>
                <a:cubicBezTo>
                  <a:pt x="261668" y="64957"/>
                  <a:pt x="262194" y="64957"/>
                  <a:pt x="262655" y="64750"/>
                </a:cubicBezTo>
                <a:cubicBezTo>
                  <a:pt x="262937" y="64644"/>
                  <a:pt x="263061" y="64238"/>
                  <a:pt x="263167" y="64080"/>
                </a:cubicBezTo>
                <a:cubicBezTo>
                  <a:pt x="263273" y="63921"/>
                  <a:pt x="263679" y="63938"/>
                  <a:pt x="263679" y="63691"/>
                </a:cubicBezTo>
                <a:cubicBezTo>
                  <a:pt x="263679" y="63444"/>
                  <a:pt x="263343" y="63215"/>
                  <a:pt x="263184" y="63003"/>
                </a:cubicBezTo>
                <a:cubicBezTo>
                  <a:pt x="262531" y="62226"/>
                  <a:pt x="262125" y="61749"/>
                  <a:pt x="261666" y="61237"/>
                </a:cubicBezTo>
                <a:cubicBezTo>
                  <a:pt x="261490" y="61026"/>
                  <a:pt x="261366" y="60514"/>
                  <a:pt x="261137" y="60196"/>
                </a:cubicBezTo>
                <a:cubicBezTo>
                  <a:pt x="260812" y="59861"/>
                  <a:pt x="260522" y="59495"/>
                  <a:pt x="260272" y="59101"/>
                </a:cubicBezTo>
                <a:cubicBezTo>
                  <a:pt x="259956" y="58242"/>
                  <a:pt x="259560" y="57414"/>
                  <a:pt x="259089" y="56630"/>
                </a:cubicBezTo>
                <a:cubicBezTo>
                  <a:pt x="258524" y="55783"/>
                  <a:pt x="258665" y="54018"/>
                  <a:pt x="258418" y="53382"/>
                </a:cubicBezTo>
                <a:cubicBezTo>
                  <a:pt x="257873" y="52062"/>
                  <a:pt x="257516" y="50671"/>
                  <a:pt x="257359" y="49251"/>
                </a:cubicBezTo>
                <a:cubicBezTo>
                  <a:pt x="257331" y="48759"/>
                  <a:pt x="257525" y="48279"/>
                  <a:pt x="257888" y="47945"/>
                </a:cubicBezTo>
                <a:cubicBezTo>
                  <a:pt x="258171" y="47738"/>
                  <a:pt x="258489" y="47583"/>
                  <a:pt x="258824" y="47486"/>
                </a:cubicBezTo>
                <a:cubicBezTo>
                  <a:pt x="259470" y="47504"/>
                  <a:pt x="260111" y="47604"/>
                  <a:pt x="260731" y="47786"/>
                </a:cubicBezTo>
                <a:cubicBezTo>
                  <a:pt x="261066" y="47892"/>
                  <a:pt x="261419" y="48069"/>
                  <a:pt x="261825" y="48245"/>
                </a:cubicBezTo>
                <a:cubicBezTo>
                  <a:pt x="262219" y="48423"/>
                  <a:pt x="262646" y="48513"/>
                  <a:pt x="263078" y="48510"/>
                </a:cubicBezTo>
                <a:cubicBezTo>
                  <a:pt x="263703" y="48653"/>
                  <a:pt x="264342" y="48731"/>
                  <a:pt x="264985" y="48739"/>
                </a:cubicBezTo>
                <a:cubicBezTo>
                  <a:pt x="265409" y="48633"/>
                  <a:pt x="265603" y="48475"/>
                  <a:pt x="265920" y="48633"/>
                </a:cubicBezTo>
                <a:cubicBezTo>
                  <a:pt x="266238" y="48792"/>
                  <a:pt x="266309" y="48686"/>
                  <a:pt x="266468" y="48404"/>
                </a:cubicBezTo>
                <a:cubicBezTo>
                  <a:pt x="266750" y="47716"/>
                  <a:pt x="266980" y="46762"/>
                  <a:pt x="266468" y="46356"/>
                </a:cubicBezTo>
                <a:cubicBezTo>
                  <a:pt x="265956" y="45950"/>
                  <a:pt x="265514" y="45650"/>
                  <a:pt x="265497" y="45297"/>
                </a:cubicBezTo>
                <a:cubicBezTo>
                  <a:pt x="265479" y="44944"/>
                  <a:pt x="264314" y="44609"/>
                  <a:pt x="264120" y="44503"/>
                </a:cubicBezTo>
                <a:cubicBezTo>
                  <a:pt x="263926" y="44397"/>
                  <a:pt x="263290" y="44609"/>
                  <a:pt x="262849" y="44609"/>
                </a:cubicBezTo>
                <a:cubicBezTo>
                  <a:pt x="262536" y="44587"/>
                  <a:pt x="262229" y="44527"/>
                  <a:pt x="261931" y="44432"/>
                </a:cubicBezTo>
                <a:cubicBezTo>
                  <a:pt x="261666" y="44344"/>
                  <a:pt x="261119" y="44344"/>
                  <a:pt x="261119" y="44344"/>
                </a:cubicBezTo>
                <a:cubicBezTo>
                  <a:pt x="260907" y="44356"/>
                  <a:pt x="260697" y="44300"/>
                  <a:pt x="260519" y="44185"/>
                </a:cubicBezTo>
                <a:cubicBezTo>
                  <a:pt x="260377" y="44061"/>
                  <a:pt x="260978" y="43549"/>
                  <a:pt x="260978" y="43444"/>
                </a:cubicBezTo>
                <a:cubicBezTo>
                  <a:pt x="261507" y="43002"/>
                  <a:pt x="261984" y="42649"/>
                  <a:pt x="262249" y="42455"/>
                </a:cubicBezTo>
                <a:cubicBezTo>
                  <a:pt x="262513" y="42261"/>
                  <a:pt x="262337" y="42049"/>
                  <a:pt x="262513" y="41678"/>
                </a:cubicBezTo>
                <a:cubicBezTo>
                  <a:pt x="262690" y="41308"/>
                  <a:pt x="262937" y="41202"/>
                  <a:pt x="262690" y="40831"/>
                </a:cubicBezTo>
                <a:cubicBezTo>
                  <a:pt x="262377" y="40416"/>
                  <a:pt x="262192" y="39920"/>
                  <a:pt x="262160" y="39401"/>
                </a:cubicBezTo>
                <a:cubicBezTo>
                  <a:pt x="262160" y="39207"/>
                  <a:pt x="261084" y="38783"/>
                  <a:pt x="260907" y="38607"/>
                </a:cubicBezTo>
                <a:cubicBezTo>
                  <a:pt x="260731" y="38430"/>
                  <a:pt x="260307" y="38554"/>
                  <a:pt x="260095" y="38430"/>
                </a:cubicBezTo>
                <a:cubicBezTo>
                  <a:pt x="259883" y="38307"/>
                  <a:pt x="259936" y="38042"/>
                  <a:pt x="259248" y="37848"/>
                </a:cubicBezTo>
                <a:close/>
                <a:moveTo>
                  <a:pt x="143728" y="35112"/>
                </a:moveTo>
                <a:lnTo>
                  <a:pt x="143781" y="35182"/>
                </a:lnTo>
                <a:lnTo>
                  <a:pt x="143740" y="35135"/>
                </a:lnTo>
                <a:close/>
                <a:moveTo>
                  <a:pt x="101609" y="31758"/>
                </a:moveTo>
                <a:cubicBezTo>
                  <a:pt x="101379" y="31669"/>
                  <a:pt x="101026" y="31987"/>
                  <a:pt x="100709" y="31987"/>
                </a:cubicBezTo>
                <a:cubicBezTo>
                  <a:pt x="100391" y="31987"/>
                  <a:pt x="100285" y="31863"/>
                  <a:pt x="100073" y="31987"/>
                </a:cubicBezTo>
                <a:cubicBezTo>
                  <a:pt x="99810" y="32172"/>
                  <a:pt x="99533" y="32338"/>
                  <a:pt x="99244" y="32481"/>
                </a:cubicBezTo>
                <a:cubicBezTo>
                  <a:pt x="99005" y="32575"/>
                  <a:pt x="98776" y="32688"/>
                  <a:pt x="98555" y="32817"/>
                </a:cubicBezTo>
                <a:cubicBezTo>
                  <a:pt x="98255" y="33011"/>
                  <a:pt x="98255" y="33205"/>
                  <a:pt x="98131" y="33346"/>
                </a:cubicBezTo>
                <a:cubicBezTo>
                  <a:pt x="98008" y="33487"/>
                  <a:pt x="97690" y="33629"/>
                  <a:pt x="97602" y="33735"/>
                </a:cubicBezTo>
                <a:cubicBezTo>
                  <a:pt x="97514" y="33841"/>
                  <a:pt x="97514" y="34105"/>
                  <a:pt x="97178" y="34317"/>
                </a:cubicBezTo>
                <a:cubicBezTo>
                  <a:pt x="96843" y="34529"/>
                  <a:pt x="96401" y="34582"/>
                  <a:pt x="96296" y="35059"/>
                </a:cubicBezTo>
                <a:cubicBezTo>
                  <a:pt x="96220" y="35288"/>
                  <a:pt x="96266" y="35542"/>
                  <a:pt x="96419" y="35729"/>
                </a:cubicBezTo>
                <a:cubicBezTo>
                  <a:pt x="96684" y="35941"/>
                  <a:pt x="97937" y="36524"/>
                  <a:pt x="98043" y="36947"/>
                </a:cubicBezTo>
                <a:cubicBezTo>
                  <a:pt x="98123" y="37195"/>
                  <a:pt x="98181" y="37449"/>
                  <a:pt x="98220" y="37706"/>
                </a:cubicBezTo>
                <a:cubicBezTo>
                  <a:pt x="98343" y="38007"/>
                  <a:pt x="98343" y="38112"/>
                  <a:pt x="98343" y="38342"/>
                </a:cubicBezTo>
                <a:cubicBezTo>
                  <a:pt x="98334" y="38564"/>
                  <a:pt x="98403" y="38783"/>
                  <a:pt x="98537" y="38960"/>
                </a:cubicBezTo>
                <a:cubicBezTo>
                  <a:pt x="98772" y="39071"/>
                  <a:pt x="99044" y="39071"/>
                  <a:pt x="99279" y="38960"/>
                </a:cubicBezTo>
                <a:cubicBezTo>
                  <a:pt x="99526" y="38819"/>
                  <a:pt x="99826" y="38730"/>
                  <a:pt x="99932" y="38819"/>
                </a:cubicBezTo>
                <a:cubicBezTo>
                  <a:pt x="100038" y="38907"/>
                  <a:pt x="100267" y="38907"/>
                  <a:pt x="100320" y="39278"/>
                </a:cubicBezTo>
                <a:cubicBezTo>
                  <a:pt x="100373" y="39648"/>
                  <a:pt x="100144" y="39807"/>
                  <a:pt x="99826" y="40195"/>
                </a:cubicBezTo>
                <a:cubicBezTo>
                  <a:pt x="99508" y="40584"/>
                  <a:pt x="98396" y="41625"/>
                  <a:pt x="98290" y="41961"/>
                </a:cubicBezTo>
                <a:cubicBezTo>
                  <a:pt x="98184" y="42296"/>
                  <a:pt x="97708" y="42349"/>
                  <a:pt x="97372" y="42702"/>
                </a:cubicBezTo>
                <a:cubicBezTo>
                  <a:pt x="96719" y="43394"/>
                  <a:pt x="96018" y="44037"/>
                  <a:pt x="95272" y="44626"/>
                </a:cubicBezTo>
                <a:cubicBezTo>
                  <a:pt x="95025" y="44803"/>
                  <a:pt x="94654" y="45474"/>
                  <a:pt x="94477" y="45562"/>
                </a:cubicBezTo>
                <a:cubicBezTo>
                  <a:pt x="94301" y="45650"/>
                  <a:pt x="94001" y="45421"/>
                  <a:pt x="93859" y="45562"/>
                </a:cubicBezTo>
                <a:lnTo>
                  <a:pt x="93859" y="45491"/>
                </a:lnTo>
                <a:cubicBezTo>
                  <a:pt x="93309" y="46063"/>
                  <a:pt x="92871" y="46734"/>
                  <a:pt x="92571" y="47468"/>
                </a:cubicBezTo>
                <a:cubicBezTo>
                  <a:pt x="92534" y="47716"/>
                  <a:pt x="92604" y="47966"/>
                  <a:pt x="92765" y="48157"/>
                </a:cubicBezTo>
                <a:cubicBezTo>
                  <a:pt x="93012" y="48510"/>
                  <a:pt x="93277" y="48828"/>
                  <a:pt x="93277" y="48916"/>
                </a:cubicBezTo>
                <a:cubicBezTo>
                  <a:pt x="93436" y="49304"/>
                  <a:pt x="93736" y="49728"/>
                  <a:pt x="94054" y="49693"/>
                </a:cubicBezTo>
                <a:cubicBezTo>
                  <a:pt x="94371" y="49657"/>
                  <a:pt x="94495" y="49322"/>
                  <a:pt x="94972" y="49234"/>
                </a:cubicBezTo>
                <a:cubicBezTo>
                  <a:pt x="95448" y="49145"/>
                  <a:pt x="95378" y="49445"/>
                  <a:pt x="95642" y="49234"/>
                </a:cubicBezTo>
                <a:cubicBezTo>
                  <a:pt x="95907" y="49022"/>
                  <a:pt x="96031" y="48739"/>
                  <a:pt x="96031" y="48545"/>
                </a:cubicBezTo>
                <a:cubicBezTo>
                  <a:pt x="96181" y="48307"/>
                  <a:pt x="96364" y="48093"/>
                  <a:pt x="96578" y="47910"/>
                </a:cubicBezTo>
                <a:cubicBezTo>
                  <a:pt x="96878" y="47698"/>
                  <a:pt x="97249" y="47504"/>
                  <a:pt x="97249" y="47221"/>
                </a:cubicBezTo>
                <a:cubicBezTo>
                  <a:pt x="97390" y="47091"/>
                  <a:pt x="97551" y="46983"/>
                  <a:pt x="97725" y="46904"/>
                </a:cubicBezTo>
                <a:cubicBezTo>
                  <a:pt x="97958" y="46813"/>
                  <a:pt x="98168" y="46676"/>
                  <a:pt x="98343" y="46497"/>
                </a:cubicBezTo>
                <a:cubicBezTo>
                  <a:pt x="98530" y="46279"/>
                  <a:pt x="98730" y="46072"/>
                  <a:pt x="98943" y="45880"/>
                </a:cubicBezTo>
                <a:cubicBezTo>
                  <a:pt x="99182" y="45767"/>
                  <a:pt x="99388" y="45597"/>
                  <a:pt x="99544" y="45385"/>
                </a:cubicBezTo>
                <a:cubicBezTo>
                  <a:pt x="99703" y="45156"/>
                  <a:pt x="100056" y="44997"/>
                  <a:pt x="100214" y="44732"/>
                </a:cubicBezTo>
                <a:cubicBezTo>
                  <a:pt x="100373" y="44467"/>
                  <a:pt x="100744" y="44344"/>
                  <a:pt x="100921" y="44008"/>
                </a:cubicBezTo>
                <a:cubicBezTo>
                  <a:pt x="101097" y="43673"/>
                  <a:pt x="101644" y="43638"/>
                  <a:pt x="101644" y="43267"/>
                </a:cubicBezTo>
                <a:cubicBezTo>
                  <a:pt x="102455" y="42331"/>
                  <a:pt x="103328" y="41454"/>
                  <a:pt x="104257" y="40637"/>
                </a:cubicBezTo>
                <a:cubicBezTo>
                  <a:pt x="104614" y="40211"/>
                  <a:pt x="104945" y="39763"/>
                  <a:pt x="105245" y="39295"/>
                </a:cubicBezTo>
                <a:cubicBezTo>
                  <a:pt x="105599" y="38995"/>
                  <a:pt x="106022" y="38942"/>
                  <a:pt x="106181" y="38783"/>
                </a:cubicBezTo>
                <a:cubicBezTo>
                  <a:pt x="106400" y="38460"/>
                  <a:pt x="106649" y="38160"/>
                  <a:pt x="106922" y="37883"/>
                </a:cubicBezTo>
                <a:cubicBezTo>
                  <a:pt x="107099" y="37671"/>
                  <a:pt x="107487" y="37230"/>
                  <a:pt x="107699" y="37036"/>
                </a:cubicBezTo>
                <a:lnTo>
                  <a:pt x="108652" y="36294"/>
                </a:lnTo>
                <a:cubicBezTo>
                  <a:pt x="108829" y="36188"/>
                  <a:pt x="109729" y="35535"/>
                  <a:pt x="109888" y="35412"/>
                </a:cubicBezTo>
                <a:cubicBezTo>
                  <a:pt x="110365" y="35182"/>
                  <a:pt x="110806" y="35359"/>
                  <a:pt x="110806" y="35182"/>
                </a:cubicBezTo>
                <a:cubicBezTo>
                  <a:pt x="111053" y="34670"/>
                  <a:pt x="111671" y="33487"/>
                  <a:pt x="111495" y="33117"/>
                </a:cubicBezTo>
                <a:cubicBezTo>
                  <a:pt x="111318" y="32746"/>
                  <a:pt x="111159" y="32464"/>
                  <a:pt x="111053" y="32287"/>
                </a:cubicBezTo>
                <a:cubicBezTo>
                  <a:pt x="110903" y="32130"/>
                  <a:pt x="110682" y="32063"/>
                  <a:pt x="110471" y="32111"/>
                </a:cubicBezTo>
                <a:cubicBezTo>
                  <a:pt x="110054" y="32245"/>
                  <a:pt x="109599" y="32167"/>
                  <a:pt x="109253" y="31899"/>
                </a:cubicBezTo>
                <a:cubicBezTo>
                  <a:pt x="109076" y="31758"/>
                  <a:pt x="108776" y="31952"/>
                  <a:pt x="108476" y="32075"/>
                </a:cubicBezTo>
                <a:cubicBezTo>
                  <a:pt x="108176" y="32199"/>
                  <a:pt x="107823" y="32075"/>
                  <a:pt x="107664" y="32199"/>
                </a:cubicBezTo>
                <a:cubicBezTo>
                  <a:pt x="107208" y="32571"/>
                  <a:pt x="106783" y="32977"/>
                  <a:pt x="106393" y="33417"/>
                </a:cubicBezTo>
                <a:cubicBezTo>
                  <a:pt x="106057" y="33805"/>
                  <a:pt x="104398" y="35341"/>
                  <a:pt x="104169" y="35571"/>
                </a:cubicBezTo>
                <a:cubicBezTo>
                  <a:pt x="103939" y="35800"/>
                  <a:pt x="103763" y="35500"/>
                  <a:pt x="103763" y="35217"/>
                </a:cubicBezTo>
                <a:cubicBezTo>
                  <a:pt x="104098" y="34458"/>
                  <a:pt x="104328" y="34405"/>
                  <a:pt x="103763" y="33452"/>
                </a:cubicBezTo>
                <a:cubicBezTo>
                  <a:pt x="103198" y="32499"/>
                  <a:pt x="102580" y="32622"/>
                  <a:pt x="102386" y="32499"/>
                </a:cubicBezTo>
                <a:cubicBezTo>
                  <a:pt x="102192" y="32375"/>
                  <a:pt x="101838" y="31846"/>
                  <a:pt x="101609" y="31758"/>
                </a:cubicBezTo>
                <a:close/>
                <a:moveTo>
                  <a:pt x="157471" y="26771"/>
                </a:moveTo>
                <a:cubicBezTo>
                  <a:pt x="157637" y="26777"/>
                  <a:pt x="157768" y="26914"/>
                  <a:pt x="157763" y="27080"/>
                </a:cubicBezTo>
                <a:cubicBezTo>
                  <a:pt x="157800" y="27552"/>
                  <a:pt x="157618" y="28014"/>
                  <a:pt x="157268" y="28334"/>
                </a:cubicBezTo>
                <a:cubicBezTo>
                  <a:pt x="156929" y="28438"/>
                  <a:pt x="156566" y="28438"/>
                  <a:pt x="156227" y="28334"/>
                </a:cubicBezTo>
                <a:cubicBezTo>
                  <a:pt x="156110" y="28169"/>
                  <a:pt x="156056" y="27970"/>
                  <a:pt x="156068" y="27769"/>
                </a:cubicBezTo>
                <a:cubicBezTo>
                  <a:pt x="156057" y="27541"/>
                  <a:pt x="156126" y="27317"/>
                  <a:pt x="156262" y="27133"/>
                </a:cubicBezTo>
                <a:cubicBezTo>
                  <a:pt x="156631" y="26990"/>
                  <a:pt x="157007" y="26872"/>
                  <a:pt x="157392" y="26780"/>
                </a:cubicBezTo>
                <a:cubicBezTo>
                  <a:pt x="157418" y="26773"/>
                  <a:pt x="157445" y="26771"/>
                  <a:pt x="157471" y="26771"/>
                </a:cubicBezTo>
                <a:close/>
                <a:moveTo>
                  <a:pt x="160694" y="25297"/>
                </a:moveTo>
                <a:cubicBezTo>
                  <a:pt x="160852" y="25173"/>
                  <a:pt x="161205" y="25102"/>
                  <a:pt x="161294" y="25420"/>
                </a:cubicBezTo>
                <a:cubicBezTo>
                  <a:pt x="161352" y="25669"/>
                  <a:pt x="161382" y="25923"/>
                  <a:pt x="161382" y="26179"/>
                </a:cubicBezTo>
                <a:cubicBezTo>
                  <a:pt x="161239" y="26610"/>
                  <a:pt x="160897" y="26944"/>
                  <a:pt x="160464" y="27080"/>
                </a:cubicBezTo>
                <a:cubicBezTo>
                  <a:pt x="160340" y="27133"/>
                  <a:pt x="159828" y="26832"/>
                  <a:pt x="159828" y="26638"/>
                </a:cubicBezTo>
                <a:cubicBezTo>
                  <a:pt x="159828" y="26444"/>
                  <a:pt x="159387" y="25738"/>
                  <a:pt x="159828" y="25720"/>
                </a:cubicBezTo>
                <a:cubicBezTo>
                  <a:pt x="160270" y="25703"/>
                  <a:pt x="160429" y="25420"/>
                  <a:pt x="160694" y="25297"/>
                </a:cubicBezTo>
                <a:close/>
                <a:moveTo>
                  <a:pt x="156509" y="22967"/>
                </a:moveTo>
                <a:cubicBezTo>
                  <a:pt x="157127" y="22738"/>
                  <a:pt x="157357" y="23126"/>
                  <a:pt x="157374" y="23709"/>
                </a:cubicBezTo>
                <a:cubicBezTo>
                  <a:pt x="157392" y="24291"/>
                  <a:pt x="156792" y="24521"/>
                  <a:pt x="156368" y="24962"/>
                </a:cubicBezTo>
                <a:cubicBezTo>
                  <a:pt x="156156" y="25174"/>
                  <a:pt x="156156" y="24962"/>
                  <a:pt x="155909" y="24768"/>
                </a:cubicBezTo>
                <a:cubicBezTo>
                  <a:pt x="155662" y="24574"/>
                  <a:pt x="155662" y="24097"/>
                  <a:pt x="155662" y="23797"/>
                </a:cubicBezTo>
                <a:cubicBezTo>
                  <a:pt x="155538" y="23108"/>
                  <a:pt x="156351" y="23250"/>
                  <a:pt x="156509" y="22967"/>
                </a:cubicBezTo>
                <a:close/>
                <a:moveTo>
                  <a:pt x="206113" y="22243"/>
                </a:moveTo>
                <a:cubicBezTo>
                  <a:pt x="205583" y="22366"/>
                  <a:pt x="205107" y="22278"/>
                  <a:pt x="204948" y="22825"/>
                </a:cubicBezTo>
                <a:cubicBezTo>
                  <a:pt x="204895" y="23019"/>
                  <a:pt x="204771" y="23726"/>
                  <a:pt x="204771" y="23937"/>
                </a:cubicBezTo>
                <a:cubicBezTo>
                  <a:pt x="204692" y="24328"/>
                  <a:pt x="204692" y="24730"/>
                  <a:pt x="204771" y="25120"/>
                </a:cubicBezTo>
                <a:cubicBezTo>
                  <a:pt x="205049" y="25604"/>
                  <a:pt x="205193" y="26151"/>
                  <a:pt x="205195" y="26709"/>
                </a:cubicBezTo>
                <a:cubicBezTo>
                  <a:pt x="205124" y="27256"/>
                  <a:pt x="204930" y="27733"/>
                  <a:pt x="205283" y="27980"/>
                </a:cubicBezTo>
                <a:cubicBezTo>
                  <a:pt x="205691" y="28171"/>
                  <a:pt x="206141" y="28250"/>
                  <a:pt x="206590" y="28209"/>
                </a:cubicBezTo>
                <a:cubicBezTo>
                  <a:pt x="206936" y="28188"/>
                  <a:pt x="207285" y="28188"/>
                  <a:pt x="207631" y="28209"/>
                </a:cubicBezTo>
                <a:cubicBezTo>
                  <a:pt x="207825" y="28333"/>
                  <a:pt x="207737" y="28792"/>
                  <a:pt x="207631" y="29180"/>
                </a:cubicBezTo>
                <a:cubicBezTo>
                  <a:pt x="207538" y="29579"/>
                  <a:pt x="207370" y="29957"/>
                  <a:pt x="207137" y="30292"/>
                </a:cubicBezTo>
                <a:cubicBezTo>
                  <a:pt x="206696" y="30998"/>
                  <a:pt x="206025" y="33011"/>
                  <a:pt x="204260" y="33258"/>
                </a:cubicBezTo>
                <a:cubicBezTo>
                  <a:pt x="203377" y="33364"/>
                  <a:pt x="202177" y="33682"/>
                  <a:pt x="201400" y="33682"/>
                </a:cubicBezTo>
                <a:cubicBezTo>
                  <a:pt x="201135" y="33682"/>
                  <a:pt x="200694" y="33682"/>
                  <a:pt x="200411" y="33682"/>
                </a:cubicBezTo>
                <a:cubicBezTo>
                  <a:pt x="199582" y="33752"/>
                  <a:pt x="198205" y="33982"/>
                  <a:pt x="197816" y="33982"/>
                </a:cubicBezTo>
                <a:cubicBezTo>
                  <a:pt x="197428" y="33982"/>
                  <a:pt x="196916" y="33593"/>
                  <a:pt x="196704" y="33593"/>
                </a:cubicBezTo>
                <a:cubicBezTo>
                  <a:pt x="195936" y="33592"/>
                  <a:pt x="195181" y="33793"/>
                  <a:pt x="194515" y="34176"/>
                </a:cubicBezTo>
                <a:cubicBezTo>
                  <a:pt x="194556" y="34598"/>
                  <a:pt x="194489" y="35023"/>
                  <a:pt x="194321" y="35412"/>
                </a:cubicBezTo>
                <a:lnTo>
                  <a:pt x="194321" y="35341"/>
                </a:lnTo>
                <a:cubicBezTo>
                  <a:pt x="194127" y="35676"/>
                  <a:pt x="194007" y="36049"/>
                  <a:pt x="193968" y="36435"/>
                </a:cubicBezTo>
                <a:cubicBezTo>
                  <a:pt x="194498" y="37283"/>
                  <a:pt x="195133" y="38466"/>
                  <a:pt x="195327" y="38554"/>
                </a:cubicBezTo>
                <a:cubicBezTo>
                  <a:pt x="195521" y="38642"/>
                  <a:pt x="198628" y="38095"/>
                  <a:pt x="200394" y="37954"/>
                </a:cubicBezTo>
                <a:cubicBezTo>
                  <a:pt x="201725" y="37858"/>
                  <a:pt x="203063" y="37911"/>
                  <a:pt x="204383" y="38112"/>
                </a:cubicBezTo>
                <a:cubicBezTo>
                  <a:pt x="205001" y="38218"/>
                  <a:pt x="205937" y="38624"/>
                  <a:pt x="206519" y="38695"/>
                </a:cubicBezTo>
                <a:cubicBezTo>
                  <a:pt x="207102" y="38766"/>
                  <a:pt x="208090" y="38889"/>
                  <a:pt x="208461" y="38889"/>
                </a:cubicBezTo>
                <a:cubicBezTo>
                  <a:pt x="209139" y="38894"/>
                  <a:pt x="209813" y="39007"/>
                  <a:pt x="210456" y="39225"/>
                </a:cubicBezTo>
                <a:cubicBezTo>
                  <a:pt x="210826" y="39366"/>
                  <a:pt x="211797" y="39472"/>
                  <a:pt x="212380" y="39701"/>
                </a:cubicBezTo>
                <a:cubicBezTo>
                  <a:pt x="212962" y="39931"/>
                  <a:pt x="213969" y="40284"/>
                  <a:pt x="214445" y="40407"/>
                </a:cubicBezTo>
                <a:cubicBezTo>
                  <a:pt x="214922" y="40531"/>
                  <a:pt x="215328" y="40513"/>
                  <a:pt x="215751" y="40619"/>
                </a:cubicBezTo>
                <a:cubicBezTo>
                  <a:pt x="216161" y="40773"/>
                  <a:pt x="216562" y="40951"/>
                  <a:pt x="216952" y="41149"/>
                </a:cubicBezTo>
                <a:cubicBezTo>
                  <a:pt x="217146" y="41202"/>
                  <a:pt x="217481" y="41219"/>
                  <a:pt x="218117" y="41361"/>
                </a:cubicBezTo>
                <a:cubicBezTo>
                  <a:pt x="218364" y="41414"/>
                  <a:pt x="218646" y="41113"/>
                  <a:pt x="218858" y="40902"/>
                </a:cubicBezTo>
                <a:cubicBezTo>
                  <a:pt x="219061" y="40734"/>
                  <a:pt x="219224" y="40522"/>
                  <a:pt x="219335" y="40284"/>
                </a:cubicBezTo>
                <a:cubicBezTo>
                  <a:pt x="219377" y="40134"/>
                  <a:pt x="219377" y="39975"/>
                  <a:pt x="219335" y="39825"/>
                </a:cubicBezTo>
                <a:cubicBezTo>
                  <a:pt x="219335" y="39789"/>
                  <a:pt x="219335" y="39595"/>
                  <a:pt x="219335" y="39507"/>
                </a:cubicBezTo>
                <a:cubicBezTo>
                  <a:pt x="219379" y="39232"/>
                  <a:pt x="219379" y="38953"/>
                  <a:pt x="219335" y="38677"/>
                </a:cubicBezTo>
                <a:cubicBezTo>
                  <a:pt x="219247" y="37989"/>
                  <a:pt x="218682" y="37706"/>
                  <a:pt x="218382" y="37424"/>
                </a:cubicBezTo>
                <a:cubicBezTo>
                  <a:pt x="218140" y="37165"/>
                  <a:pt x="217880" y="36923"/>
                  <a:pt x="217605" y="36700"/>
                </a:cubicBezTo>
                <a:cubicBezTo>
                  <a:pt x="217331" y="36517"/>
                  <a:pt x="217042" y="36356"/>
                  <a:pt x="216740" y="36224"/>
                </a:cubicBezTo>
                <a:cubicBezTo>
                  <a:pt x="216456" y="36160"/>
                  <a:pt x="216166" y="36119"/>
                  <a:pt x="215875" y="36100"/>
                </a:cubicBezTo>
                <a:cubicBezTo>
                  <a:pt x="215557" y="36100"/>
                  <a:pt x="215328" y="36330"/>
                  <a:pt x="214904" y="36224"/>
                </a:cubicBezTo>
                <a:cubicBezTo>
                  <a:pt x="213778" y="35902"/>
                  <a:pt x="212636" y="35650"/>
                  <a:pt x="211479" y="35465"/>
                </a:cubicBezTo>
                <a:cubicBezTo>
                  <a:pt x="211268" y="35164"/>
                  <a:pt x="211621" y="34423"/>
                  <a:pt x="211850" y="33540"/>
                </a:cubicBezTo>
                <a:cubicBezTo>
                  <a:pt x="211938" y="33293"/>
                  <a:pt x="211991" y="32976"/>
                  <a:pt x="212168" y="32852"/>
                </a:cubicBezTo>
                <a:cubicBezTo>
                  <a:pt x="212343" y="32677"/>
                  <a:pt x="212465" y="32457"/>
                  <a:pt x="212521" y="32216"/>
                </a:cubicBezTo>
                <a:cubicBezTo>
                  <a:pt x="212602" y="31980"/>
                  <a:pt x="212749" y="31772"/>
                  <a:pt x="212945" y="31616"/>
                </a:cubicBezTo>
                <a:cubicBezTo>
                  <a:pt x="213149" y="31456"/>
                  <a:pt x="213308" y="31242"/>
                  <a:pt x="213404" y="30998"/>
                </a:cubicBezTo>
                <a:cubicBezTo>
                  <a:pt x="213668" y="30010"/>
                  <a:pt x="213121" y="30169"/>
                  <a:pt x="213404" y="29339"/>
                </a:cubicBezTo>
                <a:cubicBezTo>
                  <a:pt x="213686" y="28509"/>
                  <a:pt x="214533" y="28686"/>
                  <a:pt x="215575" y="28509"/>
                </a:cubicBezTo>
                <a:cubicBezTo>
                  <a:pt x="215958" y="28462"/>
                  <a:pt x="216325" y="28329"/>
                  <a:pt x="216652" y="28121"/>
                </a:cubicBezTo>
                <a:cubicBezTo>
                  <a:pt x="217084" y="27791"/>
                  <a:pt x="217575" y="27544"/>
                  <a:pt x="218099" y="27397"/>
                </a:cubicBezTo>
                <a:cubicBezTo>
                  <a:pt x="219088" y="27027"/>
                  <a:pt x="219706" y="27185"/>
                  <a:pt x="219970" y="26373"/>
                </a:cubicBezTo>
                <a:cubicBezTo>
                  <a:pt x="220023" y="26250"/>
                  <a:pt x="219759" y="25897"/>
                  <a:pt x="219759" y="25667"/>
                </a:cubicBezTo>
                <a:cubicBezTo>
                  <a:pt x="219817" y="25346"/>
                  <a:pt x="219817" y="25018"/>
                  <a:pt x="219759" y="24696"/>
                </a:cubicBezTo>
                <a:cubicBezTo>
                  <a:pt x="219600" y="24255"/>
                  <a:pt x="219264" y="23973"/>
                  <a:pt x="219053" y="23531"/>
                </a:cubicBezTo>
                <a:cubicBezTo>
                  <a:pt x="218934" y="23291"/>
                  <a:pt x="218735" y="23104"/>
                  <a:pt x="218488" y="23002"/>
                </a:cubicBezTo>
                <a:cubicBezTo>
                  <a:pt x="218276" y="23002"/>
                  <a:pt x="218099" y="23125"/>
                  <a:pt x="217693" y="23002"/>
                </a:cubicBezTo>
                <a:cubicBezTo>
                  <a:pt x="217405" y="22894"/>
                  <a:pt x="217097" y="22857"/>
                  <a:pt x="216793" y="22896"/>
                </a:cubicBezTo>
                <a:cubicBezTo>
                  <a:pt x="215676" y="23201"/>
                  <a:pt x="214526" y="23380"/>
                  <a:pt x="213368" y="23425"/>
                </a:cubicBezTo>
                <a:lnTo>
                  <a:pt x="212821" y="23425"/>
                </a:lnTo>
                <a:lnTo>
                  <a:pt x="212044" y="23425"/>
                </a:lnTo>
                <a:cubicBezTo>
                  <a:pt x="210562" y="23390"/>
                  <a:pt x="207931" y="23090"/>
                  <a:pt x="207737" y="23090"/>
                </a:cubicBezTo>
                <a:cubicBezTo>
                  <a:pt x="207225" y="22878"/>
                  <a:pt x="206325" y="22243"/>
                  <a:pt x="206113" y="22243"/>
                </a:cubicBezTo>
                <a:close/>
                <a:moveTo>
                  <a:pt x="150189" y="21025"/>
                </a:moveTo>
                <a:cubicBezTo>
                  <a:pt x="149907" y="21237"/>
                  <a:pt x="149589" y="21325"/>
                  <a:pt x="148795" y="21325"/>
                </a:cubicBezTo>
                <a:cubicBezTo>
                  <a:pt x="147241" y="21466"/>
                  <a:pt x="145688" y="23514"/>
                  <a:pt x="144170" y="24396"/>
                </a:cubicBezTo>
                <a:cubicBezTo>
                  <a:pt x="143801" y="24518"/>
                  <a:pt x="143423" y="24612"/>
                  <a:pt x="143040" y="24679"/>
                </a:cubicBezTo>
                <a:cubicBezTo>
                  <a:pt x="142722" y="24820"/>
                  <a:pt x="142316" y="25085"/>
                  <a:pt x="142246" y="25332"/>
                </a:cubicBezTo>
                <a:cubicBezTo>
                  <a:pt x="142175" y="25579"/>
                  <a:pt x="142210" y="25862"/>
                  <a:pt x="141928" y="26020"/>
                </a:cubicBezTo>
                <a:cubicBezTo>
                  <a:pt x="141645" y="26179"/>
                  <a:pt x="141416" y="26215"/>
                  <a:pt x="141433" y="26426"/>
                </a:cubicBezTo>
                <a:cubicBezTo>
                  <a:pt x="141451" y="26638"/>
                  <a:pt x="141610" y="27521"/>
                  <a:pt x="141875" y="27574"/>
                </a:cubicBezTo>
                <a:cubicBezTo>
                  <a:pt x="142140" y="27627"/>
                  <a:pt x="142334" y="27574"/>
                  <a:pt x="142440" y="27839"/>
                </a:cubicBezTo>
                <a:cubicBezTo>
                  <a:pt x="142546" y="28103"/>
                  <a:pt x="142899" y="28439"/>
                  <a:pt x="143164" y="28439"/>
                </a:cubicBezTo>
                <a:cubicBezTo>
                  <a:pt x="143518" y="28471"/>
                  <a:pt x="143870" y="28548"/>
                  <a:pt x="144205" y="28668"/>
                </a:cubicBezTo>
                <a:cubicBezTo>
                  <a:pt x="144540" y="28757"/>
                  <a:pt x="145158" y="28792"/>
                  <a:pt x="145158" y="29339"/>
                </a:cubicBezTo>
                <a:cubicBezTo>
                  <a:pt x="145158" y="29886"/>
                  <a:pt x="145352" y="30681"/>
                  <a:pt x="145158" y="31104"/>
                </a:cubicBezTo>
                <a:cubicBezTo>
                  <a:pt x="144964" y="31528"/>
                  <a:pt x="144417" y="32146"/>
                  <a:pt x="144205" y="32146"/>
                </a:cubicBezTo>
                <a:cubicBezTo>
                  <a:pt x="143993" y="32146"/>
                  <a:pt x="143622" y="32146"/>
                  <a:pt x="143411" y="32146"/>
                </a:cubicBezTo>
                <a:cubicBezTo>
                  <a:pt x="142791" y="32278"/>
                  <a:pt x="142371" y="32857"/>
                  <a:pt x="142440" y="33487"/>
                </a:cubicBezTo>
                <a:cubicBezTo>
                  <a:pt x="142493" y="33911"/>
                  <a:pt x="143322" y="34653"/>
                  <a:pt x="143322" y="34653"/>
                </a:cubicBezTo>
                <a:lnTo>
                  <a:pt x="143740" y="35135"/>
                </a:lnTo>
                <a:lnTo>
                  <a:pt x="144046" y="35712"/>
                </a:lnTo>
                <a:cubicBezTo>
                  <a:pt x="144152" y="35959"/>
                  <a:pt x="144046" y="36224"/>
                  <a:pt x="144046" y="36577"/>
                </a:cubicBezTo>
                <a:cubicBezTo>
                  <a:pt x="144081" y="36799"/>
                  <a:pt x="144081" y="37025"/>
                  <a:pt x="144046" y="37248"/>
                </a:cubicBezTo>
                <a:cubicBezTo>
                  <a:pt x="143946" y="37556"/>
                  <a:pt x="143755" y="37827"/>
                  <a:pt x="143499" y="38024"/>
                </a:cubicBezTo>
                <a:cubicBezTo>
                  <a:pt x="143322" y="38165"/>
                  <a:pt x="142863" y="38730"/>
                  <a:pt x="142687" y="38819"/>
                </a:cubicBezTo>
                <a:cubicBezTo>
                  <a:pt x="142004" y="39195"/>
                  <a:pt x="141501" y="39832"/>
                  <a:pt x="141292" y="40584"/>
                </a:cubicBezTo>
                <a:cubicBezTo>
                  <a:pt x="141358" y="41142"/>
                  <a:pt x="141531" y="41682"/>
                  <a:pt x="141804" y="42173"/>
                </a:cubicBezTo>
                <a:cubicBezTo>
                  <a:pt x="142006" y="42483"/>
                  <a:pt x="142263" y="42752"/>
                  <a:pt x="142563" y="42967"/>
                </a:cubicBezTo>
                <a:cubicBezTo>
                  <a:pt x="142846" y="43214"/>
                  <a:pt x="142757" y="43797"/>
                  <a:pt x="143111" y="43797"/>
                </a:cubicBezTo>
                <a:cubicBezTo>
                  <a:pt x="143467" y="43813"/>
                  <a:pt x="143822" y="43860"/>
                  <a:pt x="144170" y="43938"/>
                </a:cubicBezTo>
                <a:cubicBezTo>
                  <a:pt x="144417" y="44061"/>
                  <a:pt x="144893" y="43814"/>
                  <a:pt x="144893" y="43814"/>
                </a:cubicBezTo>
                <a:cubicBezTo>
                  <a:pt x="145282" y="43673"/>
                  <a:pt x="145688" y="42649"/>
                  <a:pt x="146465" y="42049"/>
                </a:cubicBezTo>
                <a:cubicBezTo>
                  <a:pt x="147241" y="41449"/>
                  <a:pt x="148971" y="40460"/>
                  <a:pt x="149889" y="39684"/>
                </a:cubicBezTo>
                <a:cubicBezTo>
                  <a:pt x="150938" y="39013"/>
                  <a:pt x="151626" y="37902"/>
                  <a:pt x="151760" y="36665"/>
                </a:cubicBezTo>
                <a:cubicBezTo>
                  <a:pt x="151707" y="36356"/>
                  <a:pt x="151580" y="36067"/>
                  <a:pt x="151390" y="35818"/>
                </a:cubicBezTo>
                <a:cubicBezTo>
                  <a:pt x="151144" y="35606"/>
                  <a:pt x="150844" y="35465"/>
                  <a:pt x="150525" y="35412"/>
                </a:cubicBezTo>
                <a:lnTo>
                  <a:pt x="149642" y="35535"/>
                </a:lnTo>
                <a:cubicBezTo>
                  <a:pt x="149518" y="35500"/>
                  <a:pt x="149395" y="34847"/>
                  <a:pt x="149395" y="34653"/>
                </a:cubicBezTo>
                <a:cubicBezTo>
                  <a:pt x="149884" y="33655"/>
                  <a:pt x="150581" y="32776"/>
                  <a:pt x="151443" y="32075"/>
                </a:cubicBezTo>
                <a:cubicBezTo>
                  <a:pt x="151549" y="31969"/>
                  <a:pt x="151566" y="31934"/>
                  <a:pt x="151549" y="31581"/>
                </a:cubicBezTo>
                <a:cubicBezTo>
                  <a:pt x="151531" y="31228"/>
                  <a:pt x="151372" y="31140"/>
                  <a:pt x="150895" y="30487"/>
                </a:cubicBezTo>
                <a:cubicBezTo>
                  <a:pt x="150648" y="30133"/>
                  <a:pt x="150789" y="29780"/>
                  <a:pt x="150525" y="29780"/>
                </a:cubicBezTo>
                <a:cubicBezTo>
                  <a:pt x="150260" y="29780"/>
                  <a:pt x="149960" y="30133"/>
                  <a:pt x="149730" y="29922"/>
                </a:cubicBezTo>
                <a:cubicBezTo>
                  <a:pt x="149501" y="29710"/>
                  <a:pt x="149501" y="29092"/>
                  <a:pt x="149501" y="28880"/>
                </a:cubicBezTo>
                <a:cubicBezTo>
                  <a:pt x="149300" y="28393"/>
                  <a:pt x="149268" y="27851"/>
                  <a:pt x="149413" y="27344"/>
                </a:cubicBezTo>
                <a:cubicBezTo>
                  <a:pt x="149721" y="26808"/>
                  <a:pt x="150069" y="26294"/>
                  <a:pt x="150454" y="25809"/>
                </a:cubicBezTo>
                <a:cubicBezTo>
                  <a:pt x="150825" y="25367"/>
                  <a:pt x="151054" y="25067"/>
                  <a:pt x="151054" y="24732"/>
                </a:cubicBezTo>
                <a:cubicBezTo>
                  <a:pt x="150931" y="23955"/>
                  <a:pt x="151266" y="23673"/>
                  <a:pt x="151266" y="23320"/>
                </a:cubicBezTo>
                <a:cubicBezTo>
                  <a:pt x="151266" y="22966"/>
                  <a:pt x="151478" y="22455"/>
                  <a:pt x="151266" y="22084"/>
                </a:cubicBezTo>
                <a:cubicBezTo>
                  <a:pt x="151054" y="21713"/>
                  <a:pt x="150472" y="20813"/>
                  <a:pt x="150189" y="21025"/>
                </a:cubicBezTo>
                <a:close/>
                <a:moveTo>
                  <a:pt x="161928" y="20742"/>
                </a:moveTo>
                <a:cubicBezTo>
                  <a:pt x="162034" y="20813"/>
                  <a:pt x="162140" y="21395"/>
                  <a:pt x="162140" y="21607"/>
                </a:cubicBezTo>
                <a:cubicBezTo>
                  <a:pt x="162062" y="22098"/>
                  <a:pt x="161826" y="22550"/>
                  <a:pt x="161469" y="22896"/>
                </a:cubicBezTo>
                <a:cubicBezTo>
                  <a:pt x="161069" y="23011"/>
                  <a:pt x="160648" y="23046"/>
                  <a:pt x="160234" y="23002"/>
                </a:cubicBezTo>
                <a:cubicBezTo>
                  <a:pt x="159863" y="22914"/>
                  <a:pt x="159775" y="22313"/>
                  <a:pt x="159757" y="21960"/>
                </a:cubicBezTo>
                <a:cubicBezTo>
                  <a:pt x="159722" y="21290"/>
                  <a:pt x="161099" y="21131"/>
                  <a:pt x="161928" y="20742"/>
                </a:cubicBezTo>
                <a:close/>
                <a:moveTo>
                  <a:pt x="162829" y="17229"/>
                </a:moveTo>
                <a:cubicBezTo>
                  <a:pt x="161365" y="17851"/>
                  <a:pt x="159934" y="18546"/>
                  <a:pt x="158539" y="19312"/>
                </a:cubicBezTo>
                <a:cubicBezTo>
                  <a:pt x="158168" y="19489"/>
                  <a:pt x="157762" y="19330"/>
                  <a:pt x="157074" y="19665"/>
                </a:cubicBezTo>
                <a:cubicBezTo>
                  <a:pt x="156385" y="20001"/>
                  <a:pt x="155944" y="20372"/>
                  <a:pt x="155308" y="20707"/>
                </a:cubicBezTo>
                <a:cubicBezTo>
                  <a:pt x="155097" y="20831"/>
                  <a:pt x="154391" y="21131"/>
                  <a:pt x="154249" y="21219"/>
                </a:cubicBezTo>
                <a:cubicBezTo>
                  <a:pt x="153986" y="21335"/>
                  <a:pt x="153706" y="21406"/>
                  <a:pt x="153420" y="21431"/>
                </a:cubicBezTo>
                <a:cubicBezTo>
                  <a:pt x="152943" y="21484"/>
                  <a:pt x="152784" y="20954"/>
                  <a:pt x="152449" y="21007"/>
                </a:cubicBezTo>
                <a:cubicBezTo>
                  <a:pt x="152113" y="21060"/>
                  <a:pt x="151813" y="21907"/>
                  <a:pt x="151955" y="22525"/>
                </a:cubicBezTo>
                <a:cubicBezTo>
                  <a:pt x="152002" y="23012"/>
                  <a:pt x="152002" y="23503"/>
                  <a:pt x="151955" y="23990"/>
                </a:cubicBezTo>
                <a:lnTo>
                  <a:pt x="151902" y="23920"/>
                </a:lnTo>
                <a:cubicBezTo>
                  <a:pt x="151880" y="24245"/>
                  <a:pt x="151898" y="24571"/>
                  <a:pt x="151955" y="24891"/>
                </a:cubicBezTo>
                <a:cubicBezTo>
                  <a:pt x="152043" y="25350"/>
                  <a:pt x="152431" y="25685"/>
                  <a:pt x="152431" y="25932"/>
                </a:cubicBezTo>
                <a:cubicBezTo>
                  <a:pt x="152535" y="26790"/>
                  <a:pt x="152742" y="27632"/>
                  <a:pt x="153049" y="28439"/>
                </a:cubicBezTo>
                <a:cubicBezTo>
                  <a:pt x="153173" y="28827"/>
                  <a:pt x="152731" y="29427"/>
                  <a:pt x="152731" y="30081"/>
                </a:cubicBezTo>
                <a:cubicBezTo>
                  <a:pt x="152802" y="30441"/>
                  <a:pt x="152947" y="30783"/>
                  <a:pt x="153155" y="31087"/>
                </a:cubicBezTo>
                <a:cubicBezTo>
                  <a:pt x="153243" y="31228"/>
                  <a:pt x="153790" y="31369"/>
                  <a:pt x="153790" y="31952"/>
                </a:cubicBezTo>
                <a:cubicBezTo>
                  <a:pt x="153790" y="32164"/>
                  <a:pt x="153985" y="32393"/>
                  <a:pt x="154090" y="32570"/>
                </a:cubicBezTo>
                <a:cubicBezTo>
                  <a:pt x="154196" y="32746"/>
                  <a:pt x="154179" y="32958"/>
                  <a:pt x="154426" y="32958"/>
                </a:cubicBezTo>
                <a:cubicBezTo>
                  <a:pt x="154620" y="32984"/>
                  <a:pt x="154814" y="32984"/>
                  <a:pt x="155008" y="32958"/>
                </a:cubicBezTo>
                <a:cubicBezTo>
                  <a:pt x="155220" y="32923"/>
                  <a:pt x="155538" y="32711"/>
                  <a:pt x="155679" y="32711"/>
                </a:cubicBezTo>
                <a:cubicBezTo>
                  <a:pt x="155928" y="32615"/>
                  <a:pt x="156170" y="32504"/>
                  <a:pt x="156403" y="32375"/>
                </a:cubicBezTo>
                <a:cubicBezTo>
                  <a:pt x="156685" y="32164"/>
                  <a:pt x="157003" y="32111"/>
                  <a:pt x="157003" y="32375"/>
                </a:cubicBezTo>
                <a:cubicBezTo>
                  <a:pt x="157053" y="32704"/>
                  <a:pt x="157053" y="33036"/>
                  <a:pt x="157003" y="33364"/>
                </a:cubicBezTo>
                <a:cubicBezTo>
                  <a:pt x="156919" y="33544"/>
                  <a:pt x="156783" y="33698"/>
                  <a:pt x="156615" y="33805"/>
                </a:cubicBezTo>
                <a:cubicBezTo>
                  <a:pt x="156470" y="33867"/>
                  <a:pt x="156313" y="33897"/>
                  <a:pt x="156156" y="33893"/>
                </a:cubicBezTo>
                <a:cubicBezTo>
                  <a:pt x="155944" y="33929"/>
                  <a:pt x="155873" y="34017"/>
                  <a:pt x="155662" y="34052"/>
                </a:cubicBezTo>
                <a:cubicBezTo>
                  <a:pt x="155450" y="34088"/>
                  <a:pt x="155556" y="33911"/>
                  <a:pt x="155185" y="33964"/>
                </a:cubicBezTo>
                <a:cubicBezTo>
                  <a:pt x="154814" y="34017"/>
                  <a:pt x="154814" y="34229"/>
                  <a:pt x="154814" y="34635"/>
                </a:cubicBezTo>
                <a:cubicBezTo>
                  <a:pt x="154814" y="35041"/>
                  <a:pt x="154814" y="35306"/>
                  <a:pt x="154814" y="35465"/>
                </a:cubicBezTo>
                <a:cubicBezTo>
                  <a:pt x="154814" y="35623"/>
                  <a:pt x="154708" y="35906"/>
                  <a:pt x="154814" y="36153"/>
                </a:cubicBezTo>
                <a:cubicBezTo>
                  <a:pt x="154920" y="36400"/>
                  <a:pt x="155132" y="36400"/>
                  <a:pt x="155556" y="36400"/>
                </a:cubicBezTo>
                <a:cubicBezTo>
                  <a:pt x="155820" y="36515"/>
                  <a:pt x="156121" y="36515"/>
                  <a:pt x="156385" y="36400"/>
                </a:cubicBezTo>
                <a:cubicBezTo>
                  <a:pt x="156544" y="36365"/>
                  <a:pt x="157003" y="36524"/>
                  <a:pt x="156791" y="36930"/>
                </a:cubicBezTo>
                <a:cubicBezTo>
                  <a:pt x="156137" y="37278"/>
                  <a:pt x="155506" y="37666"/>
                  <a:pt x="154903" y="38095"/>
                </a:cubicBezTo>
                <a:cubicBezTo>
                  <a:pt x="154435" y="38407"/>
                  <a:pt x="153930" y="38661"/>
                  <a:pt x="153402" y="38854"/>
                </a:cubicBezTo>
                <a:cubicBezTo>
                  <a:pt x="153102" y="38942"/>
                  <a:pt x="153031" y="38677"/>
                  <a:pt x="152820" y="38677"/>
                </a:cubicBezTo>
                <a:cubicBezTo>
                  <a:pt x="152608" y="38677"/>
                  <a:pt x="152431" y="39083"/>
                  <a:pt x="152431" y="39083"/>
                </a:cubicBezTo>
                <a:cubicBezTo>
                  <a:pt x="152223" y="39327"/>
                  <a:pt x="152127" y="39648"/>
                  <a:pt x="152166" y="39966"/>
                </a:cubicBezTo>
                <a:cubicBezTo>
                  <a:pt x="152166" y="40125"/>
                  <a:pt x="152166" y="40478"/>
                  <a:pt x="152166" y="40690"/>
                </a:cubicBezTo>
                <a:cubicBezTo>
                  <a:pt x="152202" y="41414"/>
                  <a:pt x="152572" y="41767"/>
                  <a:pt x="152643" y="42208"/>
                </a:cubicBezTo>
                <a:cubicBezTo>
                  <a:pt x="152714" y="42649"/>
                  <a:pt x="153561" y="42737"/>
                  <a:pt x="153896" y="42649"/>
                </a:cubicBezTo>
                <a:cubicBezTo>
                  <a:pt x="154509" y="42434"/>
                  <a:pt x="155100" y="42162"/>
                  <a:pt x="155662" y="41837"/>
                </a:cubicBezTo>
                <a:cubicBezTo>
                  <a:pt x="156264" y="41749"/>
                  <a:pt x="156855" y="41601"/>
                  <a:pt x="157427" y="41396"/>
                </a:cubicBezTo>
                <a:cubicBezTo>
                  <a:pt x="157965" y="41075"/>
                  <a:pt x="158569" y="40877"/>
                  <a:pt x="159192" y="40813"/>
                </a:cubicBezTo>
                <a:cubicBezTo>
                  <a:pt x="159670" y="40711"/>
                  <a:pt x="160137" y="40563"/>
                  <a:pt x="160587" y="40372"/>
                </a:cubicBezTo>
                <a:cubicBezTo>
                  <a:pt x="160993" y="40231"/>
                  <a:pt x="161413" y="40130"/>
                  <a:pt x="161840" y="40072"/>
                </a:cubicBezTo>
                <a:cubicBezTo>
                  <a:pt x="162331" y="40072"/>
                  <a:pt x="162822" y="40031"/>
                  <a:pt x="163305" y="39948"/>
                </a:cubicBezTo>
                <a:cubicBezTo>
                  <a:pt x="163517" y="39878"/>
                  <a:pt x="164453" y="39772"/>
                  <a:pt x="165953" y="39472"/>
                </a:cubicBezTo>
                <a:cubicBezTo>
                  <a:pt x="167454" y="39172"/>
                  <a:pt x="167207" y="39472"/>
                  <a:pt x="167630" y="39472"/>
                </a:cubicBezTo>
                <a:cubicBezTo>
                  <a:pt x="168636" y="39242"/>
                  <a:pt x="169201" y="37830"/>
                  <a:pt x="169042" y="36665"/>
                </a:cubicBezTo>
                <a:cubicBezTo>
                  <a:pt x="168919" y="35835"/>
                  <a:pt x="168160" y="35482"/>
                  <a:pt x="167842" y="35217"/>
                </a:cubicBezTo>
                <a:cubicBezTo>
                  <a:pt x="167524" y="34953"/>
                  <a:pt x="167030" y="35447"/>
                  <a:pt x="166642" y="35412"/>
                </a:cubicBezTo>
                <a:cubicBezTo>
                  <a:pt x="166253" y="35376"/>
                  <a:pt x="165547" y="35888"/>
                  <a:pt x="165282" y="35888"/>
                </a:cubicBezTo>
                <a:cubicBezTo>
                  <a:pt x="164908" y="35945"/>
                  <a:pt x="164530" y="35980"/>
                  <a:pt x="164153" y="35994"/>
                </a:cubicBezTo>
                <a:cubicBezTo>
                  <a:pt x="163662" y="36134"/>
                  <a:pt x="163178" y="36300"/>
                  <a:pt x="162705" y="36488"/>
                </a:cubicBezTo>
                <a:cubicBezTo>
                  <a:pt x="162493" y="36524"/>
                  <a:pt x="162105" y="36524"/>
                  <a:pt x="162105" y="36135"/>
                </a:cubicBezTo>
                <a:cubicBezTo>
                  <a:pt x="162084" y="35876"/>
                  <a:pt x="162174" y="35618"/>
                  <a:pt x="162352" y="35429"/>
                </a:cubicBezTo>
                <a:cubicBezTo>
                  <a:pt x="162670" y="35164"/>
                  <a:pt x="163199" y="35041"/>
                  <a:pt x="163429" y="34864"/>
                </a:cubicBezTo>
                <a:cubicBezTo>
                  <a:pt x="163750" y="34624"/>
                  <a:pt x="164040" y="34345"/>
                  <a:pt x="164294" y="34035"/>
                </a:cubicBezTo>
                <a:cubicBezTo>
                  <a:pt x="164391" y="33856"/>
                  <a:pt x="164428" y="33653"/>
                  <a:pt x="164400" y="33452"/>
                </a:cubicBezTo>
                <a:cubicBezTo>
                  <a:pt x="164151" y="33043"/>
                  <a:pt x="163988" y="32585"/>
                  <a:pt x="163923" y="32111"/>
                </a:cubicBezTo>
                <a:cubicBezTo>
                  <a:pt x="163879" y="31863"/>
                  <a:pt x="163664" y="31683"/>
                  <a:pt x="163411" y="31687"/>
                </a:cubicBezTo>
                <a:cubicBezTo>
                  <a:pt x="163028" y="31662"/>
                  <a:pt x="162650" y="31597"/>
                  <a:pt x="162281" y="31493"/>
                </a:cubicBezTo>
                <a:cubicBezTo>
                  <a:pt x="161999" y="31457"/>
                  <a:pt x="161664" y="31775"/>
                  <a:pt x="161558" y="31969"/>
                </a:cubicBezTo>
                <a:cubicBezTo>
                  <a:pt x="161452" y="32164"/>
                  <a:pt x="160922" y="32587"/>
                  <a:pt x="160604" y="32269"/>
                </a:cubicBezTo>
                <a:cubicBezTo>
                  <a:pt x="160426" y="31973"/>
                  <a:pt x="160375" y="31616"/>
                  <a:pt x="160463" y="31281"/>
                </a:cubicBezTo>
                <a:cubicBezTo>
                  <a:pt x="160587" y="30893"/>
                  <a:pt x="161469" y="30998"/>
                  <a:pt x="161681" y="30716"/>
                </a:cubicBezTo>
                <a:cubicBezTo>
                  <a:pt x="161893" y="30434"/>
                  <a:pt x="162405" y="30434"/>
                  <a:pt x="162511" y="30310"/>
                </a:cubicBezTo>
                <a:cubicBezTo>
                  <a:pt x="162749" y="30133"/>
                  <a:pt x="163056" y="30082"/>
                  <a:pt x="163341" y="30169"/>
                </a:cubicBezTo>
                <a:cubicBezTo>
                  <a:pt x="163535" y="30239"/>
                  <a:pt x="163905" y="29657"/>
                  <a:pt x="163905" y="29410"/>
                </a:cubicBezTo>
                <a:cubicBezTo>
                  <a:pt x="164258" y="27768"/>
                  <a:pt x="164859" y="26568"/>
                  <a:pt x="165335" y="24908"/>
                </a:cubicBezTo>
                <a:cubicBezTo>
                  <a:pt x="165406" y="24661"/>
                  <a:pt x="166094" y="24008"/>
                  <a:pt x="166094" y="23743"/>
                </a:cubicBezTo>
                <a:cubicBezTo>
                  <a:pt x="166255" y="23083"/>
                  <a:pt x="166492" y="22442"/>
                  <a:pt x="166800" y="21837"/>
                </a:cubicBezTo>
                <a:cubicBezTo>
                  <a:pt x="166963" y="21477"/>
                  <a:pt x="167000" y="21072"/>
                  <a:pt x="166906" y="20689"/>
                </a:cubicBezTo>
                <a:cubicBezTo>
                  <a:pt x="166889" y="20548"/>
                  <a:pt x="167312" y="19824"/>
                  <a:pt x="167312" y="19418"/>
                </a:cubicBezTo>
                <a:cubicBezTo>
                  <a:pt x="167171" y="18892"/>
                  <a:pt x="166853" y="18432"/>
                  <a:pt x="166412" y="18112"/>
                </a:cubicBezTo>
                <a:cubicBezTo>
                  <a:pt x="166253" y="18006"/>
                  <a:pt x="166094" y="17424"/>
                  <a:pt x="165953" y="17335"/>
                </a:cubicBezTo>
                <a:cubicBezTo>
                  <a:pt x="165273" y="17277"/>
                  <a:pt x="164589" y="17325"/>
                  <a:pt x="163923" y="17477"/>
                </a:cubicBezTo>
                <a:cubicBezTo>
                  <a:pt x="163588" y="17512"/>
                  <a:pt x="163235" y="17229"/>
                  <a:pt x="162829" y="17229"/>
                </a:cubicBezTo>
                <a:close/>
                <a:moveTo>
                  <a:pt x="179140" y="6355"/>
                </a:moveTo>
                <a:cubicBezTo>
                  <a:pt x="274539" y="6394"/>
                  <a:pt x="351854" y="83741"/>
                  <a:pt x="351854" y="179140"/>
                </a:cubicBezTo>
                <a:cubicBezTo>
                  <a:pt x="351854" y="179163"/>
                  <a:pt x="351854" y="179187"/>
                  <a:pt x="351854" y="179210"/>
                </a:cubicBezTo>
                <a:cubicBezTo>
                  <a:pt x="351815" y="274637"/>
                  <a:pt x="274426" y="351963"/>
                  <a:pt x="178999" y="351924"/>
                </a:cubicBezTo>
                <a:cubicBezTo>
                  <a:pt x="83571" y="351885"/>
                  <a:pt x="6246" y="274496"/>
                  <a:pt x="6284" y="179069"/>
                </a:cubicBezTo>
                <a:cubicBezTo>
                  <a:pt x="6323" y="83642"/>
                  <a:pt x="83713" y="6317"/>
                  <a:pt x="179140" y="6355"/>
                </a:cubicBezTo>
                <a:close/>
                <a:moveTo>
                  <a:pt x="179140" y="4007"/>
                </a:moveTo>
                <a:cubicBezTo>
                  <a:pt x="82417" y="4007"/>
                  <a:pt x="4008" y="82417"/>
                  <a:pt x="4008" y="179140"/>
                </a:cubicBezTo>
                <a:cubicBezTo>
                  <a:pt x="4008" y="275862"/>
                  <a:pt x="82417" y="354272"/>
                  <a:pt x="179140" y="354272"/>
                </a:cubicBezTo>
                <a:cubicBezTo>
                  <a:pt x="275815" y="354155"/>
                  <a:pt x="354156" y="275814"/>
                  <a:pt x="354273" y="179140"/>
                </a:cubicBezTo>
                <a:cubicBezTo>
                  <a:pt x="354273" y="82417"/>
                  <a:pt x="275863" y="4007"/>
                  <a:pt x="179140" y="4007"/>
                </a:cubicBezTo>
                <a:close/>
                <a:moveTo>
                  <a:pt x="179140" y="0"/>
                </a:moveTo>
                <a:cubicBezTo>
                  <a:pt x="278027" y="117"/>
                  <a:pt x="358163" y="80253"/>
                  <a:pt x="358280" y="179140"/>
                </a:cubicBezTo>
                <a:cubicBezTo>
                  <a:pt x="358280" y="278076"/>
                  <a:pt x="278076" y="358279"/>
                  <a:pt x="179140" y="358279"/>
                </a:cubicBezTo>
                <a:cubicBezTo>
                  <a:pt x="80204" y="358279"/>
                  <a:pt x="0" y="278076"/>
                  <a:pt x="0" y="179140"/>
                </a:cubicBezTo>
                <a:cubicBezTo>
                  <a:pt x="0" y="80203"/>
                  <a:pt x="80204" y="0"/>
                  <a:pt x="179140" y="0"/>
                </a:cubicBezTo>
                <a:close/>
              </a:path>
            </a:pathLst>
          </a:custGeom>
          <a:solidFill>
            <a:schemeClr val="bg1"/>
          </a:solidFill>
          <a:ln w="173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 userDrawn="1"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383FE0-E522-4EAC-8E70-45F158E018CD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B9B8E02-2086-4655-B78F-EC83D8A988E1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6E3D22B5-B11A-48A9-A060-257D1F59D77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64587E2F-9FFF-4E6F-8FEB-39EB0E4A781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CA0BD629-F25F-46AE-B5E9-E982343C133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7E1AC8E9-11EF-4419-BD8A-153BB0E22DA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AFF30249-93B8-404A-B995-EB86451DE20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BA1C20A1-428B-4EF6-8FBF-57026DC40634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B482AD1C-ED24-4921-9C8A-15B4C7F093C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2341BEDC-C35C-4C1C-9032-6ADCFCFAAD8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87238845-6718-4539-A8A0-231BF2B02C99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555314C9-38FC-4E46-A04E-A4736CD13687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26CF2A7B-72CF-48F1-A2E5-9030273DA5C3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E53D1A45-6F72-4D92-8C18-C741587D083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AAC881D3-7921-4447-BDEE-33EB6AF955E5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3589494-02AD-4554-A176-B35B21F04E1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743E9DF6-7795-42AE-8629-FF089C756B7C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D62C268C-77C2-4791-B7C5-AF52679BE01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0DCB79F8-C499-4D02-ABF1-69EA83CEEDF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9EB68CB0-B8C4-43F0-A381-35CE9AFD618D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8695BAC-9A33-4E97-812D-AE0948471C5F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CC247730-996E-4A95-B591-4767465282B3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A47BBFC4-76A9-44D0-82BF-F41ADFC88DC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85E81F78-0951-4F3A-9326-E872790224B6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9694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741DB1B-AB11-42E2-ABB3-C439DE312A7F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F5C9D46-37DD-4C57-A350-A0EC8EC7DA8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F6B3E919-01D1-4F71-B78F-88857B5F186E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E6582E73-3EF1-4496-86B4-148CCB1EE10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C92A526-A1E5-46EC-BFAB-553CF90B3D67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ADF062C-660F-41C1-86D7-6F6FCC8D260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6862FDD-BEB7-4AB7-9F26-16B0D0912A41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35D847B-D03D-41DF-9418-19823278BBF5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7BD3AF7-0867-47D9-833F-77E2356540B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8C59EC88-DC3C-42D5-9E69-C133815FDDAE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358EBC5-DCF7-4D34-99DE-722009A0CF1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D9FE913-9595-49C4-87B8-6FB6380D001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9482EB8-05C3-4ABD-B266-E09444B5E79B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72A2889-1049-405B-B709-6F8EF12AB0F0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35A86A9F-08F1-4837-A282-E5925381D53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D1EC5E5-0DE1-4760-A910-6FA28CD8A4D4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E9788414-F2AA-4644-8AE8-3A9E4627E72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635EEB8-900A-4B2D-921F-A299904F02D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894074B8-0742-46FD-AFD8-66DCF8B3517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0C39661C-D5CE-431E-982E-FB69667C9DA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A936C04-E489-4F03-BD25-86D9E66084DB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1EA9C0A-21B3-4774-9417-A10D4D29776B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D4FBD953-789E-4126-BD68-EBCE7B6DBB1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7F8B33C7-558E-480E-86CB-ADF1526DA9B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07869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7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286889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12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组 智慧医疗管理系统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4972426"/>
            <a:ext cx="10585448" cy="52814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altLang="zh-CN" sz="1800" dirty="0">
                <a:solidFill>
                  <a:srgbClr val="A2A2A2"/>
                </a:solidFill>
                <a:latin typeface="微软雅黑"/>
                <a:ea typeface="微软雅黑"/>
              </a:rPr>
              <a:t>Group 12: Intelligent Medical Management System</a:t>
            </a:r>
            <a:endParaRPr lang="zh-CN" altLang="en-US" sz="1800" dirty="0">
              <a:solidFill>
                <a:srgbClr val="A2A2A2"/>
              </a:solidFill>
              <a:latin typeface="微软雅黑"/>
              <a:ea typeface="微软雅黑"/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803275" y="5500576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答辩人：左逸龙、胡艺镭、周鑫、黄奕晨、刘兆钰      时间：</a:t>
            </a:r>
            <a:fld id="{FAA7561E-A48D-4E03-84F4-488CDA95D192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2025/9/2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64661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C53AE-F884-E8BA-B5C0-E2525537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4536C-23B5-4C2B-71F1-83276004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B5CD7-1664-EEBB-2394-760140603143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5403BF-1775-0909-75A4-8978373024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查看报告页面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2EF45B-4601-473B-E31C-5A8AA0C2E84C}"/>
              </a:ext>
            </a:extLst>
          </p:cNvPr>
          <p:cNvSpPr txBox="1"/>
          <p:nvPr/>
        </p:nvSpPr>
        <p:spPr>
          <a:xfrm>
            <a:off x="950259" y="2797274"/>
            <a:ext cx="3879666" cy="2845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以列表形式显示患者已有的处方报告。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查看处方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可以进入处方的详情页面，继续点击下方的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医患交流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可以与医生沟通交流。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可以弹出二维码用于扫码支付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C58F181-5F31-2F39-0D75-FFCAAD2F3FEA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7F488CB-0994-59D1-1117-D88B37A0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313" y="1194063"/>
            <a:ext cx="5932428" cy="46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637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3E3-0AD4-7B93-9FC8-BEA321A1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429F-6070-74C1-1331-3C8D3737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726B0B-A162-83A1-10AE-E45BF499F177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9675C4-B765-9EB6-1606-22EB2038ED6F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医患交流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697C12-EC9A-42F1-2DB7-C2F2BD57A466}"/>
              </a:ext>
            </a:extLst>
          </p:cNvPr>
          <p:cNvSpPr txBox="1"/>
          <p:nvPr/>
        </p:nvSpPr>
        <p:spPr>
          <a:xfrm>
            <a:off x="950259" y="2797273"/>
            <a:ext cx="387966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患者可以通过输入医生用户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，与对应的医生进行信息交流。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AD0DD6-3147-CF24-E743-F8E521FDD11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4F98160-847B-1795-C114-922763227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5062" y="1702744"/>
            <a:ext cx="5245132" cy="39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888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43-D3DF-B8E0-5D10-86912CB2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7356-3A4A-549C-C013-08EC1CD6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3797EF-A46E-28A6-07ED-A6F46FEBC78B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C60E6-25D1-58E7-EE35-0C1820BD6C5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搜索药品界面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DCA46-5615-413F-7471-5ECC69FB7419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以列表形式显示目前已有的药品，显示药品的名称以及价格。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可以进入对应药品的详情页面，可以看到药品名、售价、功效、使用说明、注意事项以及药品照片。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3BD97D-636D-82DB-2454-72A5368CA759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456B54D-A5A6-9664-A265-D91DCD6C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1" b="43115"/>
          <a:stretch>
            <a:fillRect/>
          </a:stretch>
        </p:blipFill>
        <p:spPr>
          <a:xfrm>
            <a:off x="5111817" y="1183019"/>
            <a:ext cx="6125190" cy="2646855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D9E21A7-9CF2-F0A4-7714-120F23EB4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74" y="2618691"/>
            <a:ext cx="5508877" cy="32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984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BE0EA-1E93-CF3E-7E7A-87131142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6E50-F339-55BC-6530-DBC7AEC4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B5EB3-E3F1-EB74-AAC6-470C5677A46A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8F863C-6C3B-8B31-C3E7-308B30BCE56C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健康状态分析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67080-653F-E475-A18D-A73BB0EE787B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以图表的形式展示数据分析情况。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有两种方式进行健康诊断：一是打开串口，通过接收模拟医疗仪器的数据来生成图表；二是导入本地数据并读取，生成图表。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ECA49A-C999-7305-CECF-936E6EA465E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A48C8FC-2DCE-C098-F2DD-62BC96FF6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967" y="1616766"/>
            <a:ext cx="6028774" cy="3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33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4309-DE75-BEC4-B848-3CF9F79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B8B9-D507-BB4B-F25E-7D491B5E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20D5AC-22C0-ECE5-F5A5-C275E66C0B69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58061-7787-F730-9DA6-218C80BB0229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医生进行诊断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36EE1-904E-DC98-15F7-5392DA36569E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医生点击左侧患者按钮，即可查看预约信息，上方可通过下拉来确定未来时间段。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点击诊断即可查看对应患者的详细信息。再点击诊断按钮即可开具对应处方与医嘱。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6D7956-46F7-EAB1-5471-345BB1100A7C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31F2730-FA62-F41E-D679-D66A5082A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546" y="1423747"/>
            <a:ext cx="5268091" cy="3400044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4BB1EDE-8895-9462-12DD-9B4EF126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09" y="3123769"/>
            <a:ext cx="3807349" cy="27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1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D717-F346-E898-11C8-41D69995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D141C-EF22-B4AD-DF41-3FDD531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D4B101-518D-A58F-B057-5F829CAD36AD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265F3D-2A99-8B06-1D95-C01BAF7DF833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医生考勤功能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48B8B7-DE15-6643-245B-54E19830EF3A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医生点击左侧考勤按钮，即可进行签到与请假。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签到与签退功能通过按钮实现，可以查看历史记录。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点击新建请假申请即可请假，并通过点击销假按钮销假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DAFB92-0E3B-5F6F-C9E1-D62DEE4969F5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738391A4-937F-BB0D-5C19-45A13342D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3" y="1093304"/>
            <a:ext cx="5761769" cy="3664226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9875FC9-03FB-FA77-2916-A421418F9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2" y="2987871"/>
            <a:ext cx="5761769" cy="29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11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6EF0-8867-1390-4224-B36E04D9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17D25-9D9E-B218-8B84-1434B181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76969-C3B3-CB01-1370-D56E9901FE52}"/>
              </a:ext>
            </a:extLst>
          </p:cNvPr>
          <p:cNvSpPr/>
          <p:nvPr/>
        </p:nvSpPr>
        <p:spPr>
          <a:xfrm>
            <a:off x="666750" y="1026787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155FB5-C94E-383A-71C2-DF18F7CE534A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0D191B-7BBA-0D09-B2A4-21422E680A14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管理员登录之后，可以查看当前数据库中所有表的信息，同时可以新建用户、科室与药品。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我们通过上方的下拉选择对应表，即可查看详细信息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6AA9E2-91C3-37AA-FB1D-1CB484AE350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FBFF-9640-9267-95BB-E4864D11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313" y="1198091"/>
            <a:ext cx="5932428" cy="46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36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9752" y="1501244"/>
            <a:ext cx="10498347" cy="42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难点与对应解决方案：</a:t>
            </a:r>
            <a:endParaRPr lang="en-US" altLang="zh-CN" sz="2000" b="1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  <a:ea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在项目启动期，我们并没有采取正确的项目架构，将服务器端与客户端混为一谈，导致进展缓慢；后通过查阅资料、小组讨论，我们及时确定了当前架构，顺利完成了本项目。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课堂时间有限，而课下沟通效率较低，这影响了我们的工作效率；对此我们小组借助 </a:t>
            </a:r>
            <a:r>
              <a:rPr lang="en-US" altLang="zh-CN" sz="2000" dirty="0">
                <a:latin typeface="+mn-ea"/>
                <a:ea typeface="+mn-ea"/>
              </a:rPr>
              <a:t>Git </a:t>
            </a:r>
            <a:r>
              <a:rPr lang="zh-CN" altLang="en-US" sz="2000" dirty="0">
                <a:latin typeface="+mn-ea"/>
                <a:ea typeface="+mn-ea"/>
              </a:rPr>
              <a:t>工具来管理与同步代码，有效地避免了可能的代码冲突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技能提升：</a:t>
            </a:r>
            <a:endParaRPr lang="en-US" altLang="zh-CN" sz="2000" b="1" dirty="0">
              <a:latin typeface="+mn-ea"/>
            </a:endParaRPr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通过这次项目，我们学会了使用</a:t>
            </a:r>
            <a:r>
              <a:rPr lang="en-US" altLang="zh-CN" sz="2000" dirty="0">
                <a:latin typeface="+mn-ea"/>
              </a:rPr>
              <a:t>Qt</a:t>
            </a:r>
            <a:r>
              <a:rPr lang="zh-CN" altLang="en-US" sz="2000" dirty="0">
                <a:latin typeface="+mn-ea"/>
              </a:rPr>
              <a:t>基础知识，并成功开发了本系统，提升了我们的综合素质，同时，通过小组合作，我们进一步体会到作为开发者，团队之间沟通协作的重要性，为我们以后的学习与工作积累了宝贵经验。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项目心得</a:t>
            </a:r>
          </a:p>
        </p:txBody>
      </p:sp>
    </p:spTree>
    <p:extLst>
      <p:ext uri="{BB962C8B-B14F-4D97-AF65-F5344CB8AC3E}">
        <p14:creationId xmlns:p14="http://schemas.microsoft.com/office/powerpoint/2010/main" val="38219253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611630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/>
              <a:t>感谢大家聆听，欢迎批评指正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5297168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accent3"/>
                </a:solidFill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3562373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人员具体分工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590829" y="15878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左逸龙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71" y="1680352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团队负责人，负责整体进度跟踪、文档整合与组织协调，同时参与部分功能开发。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3610421"/>
            <a:ext cx="940458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前端与 </a:t>
            </a:r>
            <a:r>
              <a:rPr lang="en-US" altLang="zh-CN" dirty="0"/>
              <a:t>UI </a:t>
            </a:r>
            <a:r>
              <a:rPr lang="zh-CN" altLang="en-US" dirty="0"/>
              <a:t>主力，负责三端的界面设计与交互实现，并进行代码审查。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4237255"/>
            <a:ext cx="906113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功能模块与算法主力，负责医患聊天、病历模板、数据分析与可视化等扩展模块的实现。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74D5C8-DB4B-2125-8EF9-333AF4B9C496}"/>
              </a:ext>
            </a:extLst>
          </p:cNvPr>
          <p:cNvSpPr txBox="1"/>
          <p:nvPr/>
        </p:nvSpPr>
        <p:spPr>
          <a:xfrm>
            <a:off x="590829" y="2231972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刘兆钰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5A49B-9FB9-E930-8724-B3479689E91D}"/>
              </a:ext>
            </a:extLst>
          </p:cNvPr>
          <p:cNvSpPr txBox="1"/>
          <p:nvPr/>
        </p:nvSpPr>
        <p:spPr>
          <a:xfrm>
            <a:off x="590829" y="3508640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胡艺镭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3F9D1E-F774-5AEF-6D28-44C4C29CEE93}"/>
              </a:ext>
            </a:extLst>
          </p:cNvPr>
          <p:cNvSpPr txBox="1"/>
          <p:nvPr/>
        </p:nvSpPr>
        <p:spPr>
          <a:xfrm>
            <a:off x="590829" y="28703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周鑫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B007D-302A-E305-B047-57E8A42BD474}"/>
              </a:ext>
            </a:extLst>
          </p:cNvPr>
          <p:cNvSpPr txBox="1"/>
          <p:nvPr/>
        </p:nvSpPr>
        <p:spPr>
          <a:xfrm>
            <a:off x="590829" y="4146974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黄奕晨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9EDFF-5F53-9E97-D017-1D8951D9EE53}"/>
              </a:ext>
            </a:extLst>
          </p:cNvPr>
          <p:cNvSpPr txBox="1"/>
          <p:nvPr/>
        </p:nvSpPr>
        <p:spPr>
          <a:xfrm>
            <a:off x="2700171" y="2322253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主要负责文档撰写与系统测试，包括功能测试和 </a:t>
            </a:r>
            <a:r>
              <a:rPr lang="en-US" altLang="zh-CN" dirty="0"/>
              <a:t>UI </a:t>
            </a:r>
            <a:r>
              <a:rPr lang="zh-CN" altLang="en-US" dirty="0"/>
              <a:t>测试，保障系统质量。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2AF39D-F6AB-319F-10AA-84C54A638EC0}"/>
              </a:ext>
            </a:extLst>
          </p:cNvPr>
          <p:cNvSpPr txBox="1"/>
          <p:nvPr/>
        </p:nvSpPr>
        <p:spPr>
          <a:xfrm>
            <a:off x="2700168" y="2956964"/>
            <a:ext cx="949183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后端与架构主力，承担数据库设计、后端核心业务逻辑与 </a:t>
            </a:r>
            <a:r>
              <a:rPr lang="en-US" altLang="zh-CN" dirty="0"/>
              <a:t>API </a:t>
            </a:r>
            <a:r>
              <a:rPr lang="zh-CN" altLang="en-US" dirty="0"/>
              <a:t>接口开发。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796237" y="1678087"/>
            <a:ext cx="323571" cy="417358"/>
            <a:chOff x="9049067" y="5690755"/>
            <a:chExt cx="438750" cy="529571"/>
          </a:xfrm>
          <a:solidFill>
            <a:schemeClr val="accent1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745607" y="2359333"/>
            <a:ext cx="424830" cy="380278"/>
            <a:chOff x="10086069" y="5735592"/>
            <a:chExt cx="525689" cy="470560"/>
          </a:xfrm>
          <a:solidFill>
            <a:schemeClr val="accent1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726206" y="293452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C01621-7317-510E-9F69-58AB75D8B966}"/>
              </a:ext>
            </a:extLst>
          </p:cNvPr>
          <p:cNvGrpSpPr/>
          <p:nvPr/>
        </p:nvGrpSpPr>
        <p:grpSpPr>
          <a:xfrm>
            <a:off x="726206" y="358798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E083D49-1501-6E97-0A48-D174C6643F9B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2BC4E85-B562-93AE-A71A-8A08C0FAB5C5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4C219AD-81A4-590B-83D2-D65C65E69295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10D381C-FFDE-2122-F681-1A30C2849E3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A43C21E-3503-1931-BD67-A741154D4A2F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AC4B9B-F1CB-D6B0-18B1-3CB2EB694D5F}"/>
              </a:ext>
            </a:extLst>
          </p:cNvPr>
          <p:cNvGrpSpPr/>
          <p:nvPr/>
        </p:nvGrpSpPr>
        <p:grpSpPr>
          <a:xfrm>
            <a:off x="726206" y="4214821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8249817-553E-D5A1-EE50-A8AE2C1225B6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E3DC70F-DC52-D183-B080-45452025F2A6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A9F39AE-D6DD-E084-8E42-E92998B3ECA3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09F90A8-8479-C9C8-BC44-3FB511AAF0A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37BC3DA-27C3-40BF-BCE2-455D72ADED7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6172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项目背景与整体功能介绍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83952"/>
            <a:ext cx="9067800" cy="196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     </a:t>
            </a:r>
            <a:r>
              <a:rPr lang="zh-CN" altLang="en-US" sz="2000" dirty="0"/>
              <a:t>随着医疗信息化的发展，医院和诊所的管理系统需要满足患者、医生和管理员的多方需求。传统的纸质化或局域网管理方式存在效率低下、信息孤立、数据共享困难等问题。本项目设计并实现了一个智慧医疗管理系统，为患者与医生提供实际功能支持，旨在提升医疗服务效率与用户体验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9FE5F7-DFD0-8E92-D824-86B14D6EE8D8}"/>
              </a:ext>
            </a:extLst>
          </p:cNvPr>
          <p:cNvSpPr txBox="1"/>
          <p:nvPr/>
        </p:nvSpPr>
        <p:spPr>
          <a:xfrm>
            <a:off x="4413250" y="2175384"/>
            <a:ext cx="3365500" cy="608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4"/>
                </a:solidFill>
                <a:latin typeface="+mn-ea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整体功能</a:t>
            </a: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C48AB7B2-ECC8-5C3C-F7FA-930920F374DD}"/>
              </a:ext>
            </a:extLst>
          </p:cNvPr>
          <p:cNvSpPr txBox="1">
            <a:spLocks/>
          </p:cNvSpPr>
          <p:nvPr/>
        </p:nvSpPr>
        <p:spPr>
          <a:xfrm>
            <a:off x="881006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/>
              <a:t>支持注册</a:t>
            </a:r>
            <a:r>
              <a:rPr lang="en-US" altLang="zh-CN" dirty="0"/>
              <a:t>/</a:t>
            </a:r>
            <a:r>
              <a:rPr lang="zh-CN" altLang="en-US" dirty="0"/>
              <a:t>登录、预约挂号、查看医生信息、病历管理、医患聊天及支付流程。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8B585249-11D6-D69E-72BC-8D4E3E792966}"/>
              </a:ext>
            </a:extLst>
          </p:cNvPr>
          <p:cNvSpPr txBox="1">
            <a:spLocks/>
          </p:cNvSpPr>
          <p:nvPr/>
        </p:nvSpPr>
        <p:spPr>
          <a:xfrm>
            <a:off x="3716181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/>
              <a:t>提供医生信息维护、排班管理、查看预约患者、病历录入与考勤打卡等功能。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38" name="文本占位符 14">
            <a:extLst>
              <a:ext uri="{FF2B5EF4-FFF2-40B4-BE49-F238E27FC236}">
                <a16:creationId xmlns:a16="http://schemas.microsoft.com/office/drawing/2014/main" id="{E631CEC3-6745-C725-C4BC-42DB7EE66049}"/>
              </a:ext>
            </a:extLst>
          </p:cNvPr>
          <p:cNvSpPr txBox="1">
            <a:spLocks/>
          </p:cNvSpPr>
          <p:nvPr/>
        </p:nvSpPr>
        <p:spPr>
          <a:xfrm>
            <a:off x="6551355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  <a:sym typeface="+mn-lt"/>
              </a:rPr>
              <a:t>可对用户进行增删改查，维护医生与患者信息，保证系统运行规范。</a:t>
            </a: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48694833-C2BE-3313-C76A-A9180648BB79}"/>
              </a:ext>
            </a:extLst>
          </p:cNvPr>
          <p:cNvSpPr txBox="1">
            <a:spLocks/>
          </p:cNvSpPr>
          <p:nvPr/>
        </p:nvSpPr>
        <p:spPr>
          <a:xfrm>
            <a:off x="881005" y="2514501"/>
            <a:ext cx="1924466" cy="418847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+mn-lt"/>
              </a:rPr>
              <a:t>患者端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73C4F958-58F6-17AC-6EF8-E6C2DCB61D54}"/>
              </a:ext>
            </a:extLst>
          </p:cNvPr>
          <p:cNvSpPr txBox="1">
            <a:spLocks/>
          </p:cNvSpPr>
          <p:nvPr/>
        </p:nvSpPr>
        <p:spPr>
          <a:xfrm>
            <a:off x="3716179" y="2514501"/>
            <a:ext cx="1924466" cy="418847"/>
          </a:xfrm>
          <a:prstGeom prst="rect">
            <a:avLst/>
          </a:prstGeom>
          <a:solidFill>
            <a:schemeClr val="accent4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ym typeface="+mn-lt"/>
              </a:rPr>
              <a:t>医生端</a:t>
            </a:r>
          </a:p>
        </p:txBody>
      </p:sp>
      <p:sp>
        <p:nvSpPr>
          <p:cNvPr id="41" name="文本占位符 12">
            <a:extLst>
              <a:ext uri="{FF2B5EF4-FFF2-40B4-BE49-F238E27FC236}">
                <a16:creationId xmlns:a16="http://schemas.microsoft.com/office/drawing/2014/main" id="{89B29FAC-B7C1-AE7D-119D-AD7F001443B5}"/>
              </a:ext>
            </a:extLst>
          </p:cNvPr>
          <p:cNvSpPr txBox="1">
            <a:spLocks/>
          </p:cNvSpPr>
          <p:nvPr/>
        </p:nvSpPr>
        <p:spPr>
          <a:xfrm>
            <a:off x="6551354" y="2514501"/>
            <a:ext cx="1924466" cy="418847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ym typeface="+mn-lt"/>
              </a:rPr>
              <a:t>管理员端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24B2E0C2-00E1-7F43-4B3B-5445BF6A4615}"/>
              </a:ext>
            </a:extLst>
          </p:cNvPr>
          <p:cNvSpPr txBox="1">
            <a:spLocks/>
          </p:cNvSpPr>
          <p:nvPr/>
        </p:nvSpPr>
        <p:spPr>
          <a:xfrm>
            <a:off x="9386529" y="3112552"/>
            <a:ext cx="1924465" cy="267610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dirty="0"/>
              <a:t>实现医患实时聊天、药品搜索、病历模板、数据可视化分析与模拟支付功能，增强系统实用性和交互性。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  <a:sym typeface="+mn-lt"/>
            </a:endParaRPr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5FC2BF3C-A900-2724-C106-3416998C1C06}"/>
              </a:ext>
            </a:extLst>
          </p:cNvPr>
          <p:cNvSpPr txBox="1">
            <a:spLocks/>
          </p:cNvSpPr>
          <p:nvPr/>
        </p:nvSpPr>
        <p:spPr>
          <a:xfrm>
            <a:off x="9386528" y="2514501"/>
            <a:ext cx="1924466" cy="418847"/>
          </a:xfrm>
          <a:prstGeom prst="rect">
            <a:avLst/>
          </a:prstGeom>
          <a:solidFill>
            <a:schemeClr val="accent4"/>
          </a:solidFill>
          <a:effectLst/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ym typeface="+mn-lt"/>
              </a:rPr>
              <a:t>扩展模块</a:t>
            </a:r>
          </a:p>
        </p:txBody>
      </p:sp>
      <p:sp>
        <p:nvSpPr>
          <p:cNvPr id="44" name="圆角矩形 1">
            <a:extLst>
              <a:ext uri="{FF2B5EF4-FFF2-40B4-BE49-F238E27FC236}">
                <a16:creationId xmlns:a16="http://schemas.microsoft.com/office/drawing/2014/main" id="{1BD35136-023B-8B9E-184B-4D32F445D4E1}"/>
              </a:ext>
            </a:extLst>
          </p:cNvPr>
          <p:cNvSpPr/>
          <p:nvPr/>
        </p:nvSpPr>
        <p:spPr>
          <a:xfrm>
            <a:off x="695325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26">
            <a:extLst>
              <a:ext uri="{FF2B5EF4-FFF2-40B4-BE49-F238E27FC236}">
                <a16:creationId xmlns:a16="http://schemas.microsoft.com/office/drawing/2014/main" id="{02279D6B-DCCC-6CB4-6A72-DC880DA285CF}"/>
              </a:ext>
            </a:extLst>
          </p:cNvPr>
          <p:cNvSpPr/>
          <p:nvPr/>
        </p:nvSpPr>
        <p:spPr>
          <a:xfrm>
            <a:off x="3530498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27">
            <a:extLst>
              <a:ext uri="{FF2B5EF4-FFF2-40B4-BE49-F238E27FC236}">
                <a16:creationId xmlns:a16="http://schemas.microsoft.com/office/drawing/2014/main" id="{8D1C6C80-BABD-F346-1B8A-46949300CD31}"/>
              </a:ext>
            </a:extLst>
          </p:cNvPr>
          <p:cNvSpPr/>
          <p:nvPr/>
        </p:nvSpPr>
        <p:spPr>
          <a:xfrm>
            <a:off x="6365671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28">
            <a:extLst>
              <a:ext uri="{FF2B5EF4-FFF2-40B4-BE49-F238E27FC236}">
                <a16:creationId xmlns:a16="http://schemas.microsoft.com/office/drawing/2014/main" id="{38391905-AFE7-263C-42C1-21213AF54A3C}"/>
              </a:ext>
            </a:extLst>
          </p:cNvPr>
          <p:cNvSpPr/>
          <p:nvPr/>
        </p:nvSpPr>
        <p:spPr>
          <a:xfrm>
            <a:off x="9192730" y="1216334"/>
            <a:ext cx="2295826" cy="4630761"/>
          </a:xfrm>
          <a:prstGeom prst="roundRect">
            <a:avLst>
              <a:gd name="adj" fmla="val 11782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图形 273">
            <a:extLst>
              <a:ext uri="{FF2B5EF4-FFF2-40B4-BE49-F238E27FC236}">
                <a16:creationId xmlns:a16="http://schemas.microsoft.com/office/drawing/2014/main" id="{53D0E345-AA9F-7B79-FF9F-56B20B718E38}"/>
              </a:ext>
            </a:extLst>
          </p:cNvPr>
          <p:cNvSpPr/>
          <p:nvPr/>
        </p:nvSpPr>
        <p:spPr>
          <a:xfrm>
            <a:off x="1608999" y="1671490"/>
            <a:ext cx="536465" cy="615942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9" name="图形 225">
            <a:extLst>
              <a:ext uri="{FF2B5EF4-FFF2-40B4-BE49-F238E27FC236}">
                <a16:creationId xmlns:a16="http://schemas.microsoft.com/office/drawing/2014/main" id="{B582BD0C-ADC2-3D7E-AC4B-4802029F46F1}"/>
              </a:ext>
            </a:extLst>
          </p:cNvPr>
          <p:cNvSpPr/>
          <p:nvPr/>
        </p:nvSpPr>
        <p:spPr>
          <a:xfrm>
            <a:off x="4361230" y="1669927"/>
            <a:ext cx="634362" cy="613899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chemeClr val="accent4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 dirty="0"/>
          </a:p>
        </p:txBody>
      </p:sp>
      <p:sp>
        <p:nvSpPr>
          <p:cNvPr id="50" name="图形 109">
            <a:extLst>
              <a:ext uri="{FF2B5EF4-FFF2-40B4-BE49-F238E27FC236}">
                <a16:creationId xmlns:a16="http://schemas.microsoft.com/office/drawing/2014/main" id="{85ECA571-87A6-2BCC-FB42-709345A4839B}"/>
              </a:ext>
            </a:extLst>
          </p:cNvPr>
          <p:cNvSpPr/>
          <p:nvPr/>
        </p:nvSpPr>
        <p:spPr>
          <a:xfrm>
            <a:off x="7184189" y="1688655"/>
            <a:ext cx="658790" cy="576441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1" name="图形 25">
            <a:extLst>
              <a:ext uri="{FF2B5EF4-FFF2-40B4-BE49-F238E27FC236}">
                <a16:creationId xmlns:a16="http://schemas.microsoft.com/office/drawing/2014/main" id="{79FEC684-33F1-C238-ACEE-A3853038538F}"/>
              </a:ext>
            </a:extLst>
          </p:cNvPr>
          <p:cNvSpPr/>
          <p:nvPr/>
        </p:nvSpPr>
        <p:spPr>
          <a:xfrm>
            <a:off x="10043919" y="1674141"/>
            <a:ext cx="609685" cy="609685"/>
          </a:xfrm>
          <a:custGeom>
            <a:avLst/>
            <a:gdLst>
              <a:gd name="connsiteX0" fmla="*/ 467522 w 523125"/>
              <a:gd name="connsiteY0" fmla="*/ 43234 h 523125"/>
              <a:gd name="connsiteX1" fmla="*/ 395668 w 523125"/>
              <a:gd name="connsiteY1" fmla="*/ 115054 h 523125"/>
              <a:gd name="connsiteX2" fmla="*/ 398469 w 523125"/>
              <a:gd name="connsiteY2" fmla="*/ 135000 h 523125"/>
              <a:gd name="connsiteX3" fmla="*/ 327274 w 523125"/>
              <a:gd name="connsiteY3" fmla="*/ 180731 h 523125"/>
              <a:gd name="connsiteX4" fmla="*/ 250763 w 523125"/>
              <a:gd name="connsiteY4" fmla="*/ 148011 h 523125"/>
              <a:gd name="connsiteX5" fmla="*/ 189776 w 523125"/>
              <a:gd name="connsiteY5" fmla="*/ 167349 h 523125"/>
              <a:gd name="connsiteX6" fmla="*/ 133920 w 523125"/>
              <a:gd name="connsiteY6" fmla="*/ 107933 h 523125"/>
              <a:gd name="connsiteX7" fmla="*/ 143640 w 523125"/>
              <a:gd name="connsiteY7" fmla="*/ 71854 h 523125"/>
              <a:gd name="connsiteX8" fmla="*/ 71820 w 523125"/>
              <a:gd name="connsiteY8" fmla="*/ 0 h 523125"/>
              <a:gd name="connsiteX9" fmla="*/ 0 w 523125"/>
              <a:gd name="connsiteY9" fmla="*/ 71854 h 523125"/>
              <a:gd name="connsiteX10" fmla="*/ 71820 w 523125"/>
              <a:gd name="connsiteY10" fmla="*/ 143657 h 523125"/>
              <a:gd name="connsiteX11" fmla="*/ 103984 w 523125"/>
              <a:gd name="connsiteY11" fmla="*/ 136080 h 523125"/>
              <a:gd name="connsiteX12" fmla="*/ 161426 w 523125"/>
              <a:gd name="connsiteY12" fmla="*/ 197184 h 523125"/>
              <a:gd name="connsiteX13" fmla="*/ 145007 w 523125"/>
              <a:gd name="connsiteY13" fmla="*/ 253783 h 523125"/>
              <a:gd name="connsiteX14" fmla="*/ 168531 w 523125"/>
              <a:gd name="connsiteY14" fmla="*/ 320254 h 523125"/>
              <a:gd name="connsiteX15" fmla="*/ 113130 w 523125"/>
              <a:gd name="connsiteY15" fmla="*/ 393643 h 523125"/>
              <a:gd name="connsiteX16" fmla="*/ 88088 w 523125"/>
              <a:gd name="connsiteY16" fmla="*/ 389138 h 523125"/>
              <a:gd name="connsiteX17" fmla="*/ 16251 w 523125"/>
              <a:gd name="connsiteY17" fmla="*/ 460924 h 523125"/>
              <a:gd name="connsiteX18" fmla="*/ 88088 w 523125"/>
              <a:gd name="connsiteY18" fmla="*/ 532811 h 523125"/>
              <a:gd name="connsiteX19" fmla="*/ 159924 w 523125"/>
              <a:gd name="connsiteY19" fmla="*/ 460924 h 523125"/>
              <a:gd name="connsiteX20" fmla="*/ 145952 w 523125"/>
              <a:gd name="connsiteY20" fmla="*/ 418382 h 523125"/>
              <a:gd name="connsiteX21" fmla="*/ 200121 w 523125"/>
              <a:gd name="connsiteY21" fmla="*/ 346629 h 523125"/>
              <a:gd name="connsiteX22" fmla="*/ 250813 w 523125"/>
              <a:gd name="connsiteY22" fmla="*/ 359556 h 523125"/>
              <a:gd name="connsiteX23" fmla="*/ 356603 w 523125"/>
              <a:gd name="connsiteY23" fmla="*/ 253766 h 523125"/>
              <a:gd name="connsiteX24" fmla="*/ 349397 w 523125"/>
              <a:gd name="connsiteY24" fmla="*/ 215393 h 523125"/>
              <a:gd name="connsiteX25" fmla="*/ 420728 w 523125"/>
              <a:gd name="connsiteY25" fmla="*/ 169560 h 523125"/>
              <a:gd name="connsiteX26" fmla="*/ 467539 w 523125"/>
              <a:gd name="connsiteY26" fmla="*/ 186891 h 523125"/>
              <a:gd name="connsiteX27" fmla="*/ 539359 w 523125"/>
              <a:gd name="connsiteY27" fmla="*/ 115037 h 523125"/>
              <a:gd name="connsiteX28" fmla="*/ 467522 w 523125"/>
              <a:gd name="connsiteY28" fmla="*/ 4323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3125" h="523125">
                <a:moveTo>
                  <a:pt x="467522" y="43234"/>
                </a:moveTo>
                <a:cubicBezTo>
                  <a:pt x="427798" y="43234"/>
                  <a:pt x="395668" y="75398"/>
                  <a:pt x="395668" y="115054"/>
                </a:cubicBezTo>
                <a:cubicBezTo>
                  <a:pt x="395668" y="121989"/>
                  <a:pt x="396664" y="128655"/>
                  <a:pt x="398469" y="135000"/>
                </a:cubicBezTo>
                <a:lnTo>
                  <a:pt x="327274" y="180731"/>
                </a:lnTo>
                <a:cubicBezTo>
                  <a:pt x="308003" y="160566"/>
                  <a:pt x="280868" y="148011"/>
                  <a:pt x="250763" y="148011"/>
                </a:cubicBezTo>
                <a:cubicBezTo>
                  <a:pt x="228032" y="148011"/>
                  <a:pt x="207006" y="155166"/>
                  <a:pt x="189776" y="167349"/>
                </a:cubicBezTo>
                <a:lnTo>
                  <a:pt x="133920" y="107933"/>
                </a:lnTo>
                <a:cubicBezTo>
                  <a:pt x="140113" y="97335"/>
                  <a:pt x="143640" y="84999"/>
                  <a:pt x="143640" y="71854"/>
                </a:cubicBezTo>
                <a:cubicBezTo>
                  <a:pt x="143674" y="32147"/>
                  <a:pt x="111510" y="0"/>
                  <a:pt x="71820" y="0"/>
                </a:cubicBezTo>
                <a:cubicBezTo>
                  <a:pt x="32181" y="0"/>
                  <a:pt x="0" y="32147"/>
                  <a:pt x="0" y="71854"/>
                </a:cubicBezTo>
                <a:cubicBezTo>
                  <a:pt x="0" y="111510"/>
                  <a:pt x="32181" y="143657"/>
                  <a:pt x="71820" y="143657"/>
                </a:cubicBezTo>
                <a:cubicBezTo>
                  <a:pt x="83396" y="143657"/>
                  <a:pt x="94331" y="140940"/>
                  <a:pt x="103984" y="136080"/>
                </a:cubicBezTo>
                <a:lnTo>
                  <a:pt x="161426" y="197184"/>
                </a:lnTo>
                <a:cubicBezTo>
                  <a:pt x="151048" y="213553"/>
                  <a:pt x="145007" y="232976"/>
                  <a:pt x="145007" y="253783"/>
                </a:cubicBezTo>
                <a:cubicBezTo>
                  <a:pt x="145007" y="278978"/>
                  <a:pt x="153849" y="302096"/>
                  <a:pt x="168531" y="320254"/>
                </a:cubicBezTo>
                <a:lnTo>
                  <a:pt x="113130" y="393643"/>
                </a:lnTo>
                <a:cubicBezTo>
                  <a:pt x="105351" y="390690"/>
                  <a:pt x="96896" y="389138"/>
                  <a:pt x="88088" y="389138"/>
                </a:cubicBezTo>
                <a:cubicBezTo>
                  <a:pt x="48414" y="389138"/>
                  <a:pt x="16251" y="421251"/>
                  <a:pt x="16251" y="460924"/>
                </a:cubicBezTo>
                <a:cubicBezTo>
                  <a:pt x="16251" y="500614"/>
                  <a:pt x="48414" y="532811"/>
                  <a:pt x="88088" y="532811"/>
                </a:cubicBezTo>
                <a:cubicBezTo>
                  <a:pt x="127761" y="532811"/>
                  <a:pt x="159924" y="500631"/>
                  <a:pt x="159924" y="460924"/>
                </a:cubicBezTo>
                <a:cubicBezTo>
                  <a:pt x="159924" y="445028"/>
                  <a:pt x="154727" y="430296"/>
                  <a:pt x="145952" y="418382"/>
                </a:cubicBezTo>
                <a:lnTo>
                  <a:pt x="200121" y="346629"/>
                </a:lnTo>
                <a:cubicBezTo>
                  <a:pt x="215190" y="354864"/>
                  <a:pt x="232453" y="359556"/>
                  <a:pt x="250813" y="359556"/>
                </a:cubicBezTo>
                <a:cubicBezTo>
                  <a:pt x="309251" y="359556"/>
                  <a:pt x="356603" y="312171"/>
                  <a:pt x="356603" y="253766"/>
                </a:cubicBezTo>
                <a:cubicBezTo>
                  <a:pt x="356603" y="240233"/>
                  <a:pt x="354054" y="227289"/>
                  <a:pt x="349397" y="215393"/>
                </a:cubicBezTo>
                <a:lnTo>
                  <a:pt x="420728" y="169560"/>
                </a:lnTo>
                <a:cubicBezTo>
                  <a:pt x="433299" y="180360"/>
                  <a:pt x="449668" y="186891"/>
                  <a:pt x="467539" y="186891"/>
                </a:cubicBezTo>
                <a:cubicBezTo>
                  <a:pt x="507178" y="186891"/>
                  <a:pt x="539359" y="154744"/>
                  <a:pt x="539359" y="115037"/>
                </a:cubicBezTo>
                <a:cubicBezTo>
                  <a:pt x="539342" y="75414"/>
                  <a:pt x="507178" y="43234"/>
                  <a:pt x="467522" y="43234"/>
                </a:cubicBezTo>
                <a:close/>
              </a:path>
            </a:pathLst>
          </a:custGeom>
          <a:solidFill>
            <a:schemeClr val="accent4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0643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项目中使用的技术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B82EF6-30C4-4B2A-81CB-67B7A3B1BC8B}"/>
              </a:ext>
            </a:extLst>
          </p:cNvPr>
          <p:cNvGrpSpPr/>
          <p:nvPr/>
        </p:nvGrpSpPr>
        <p:grpSpPr>
          <a:xfrm>
            <a:off x="2454614" y="1414624"/>
            <a:ext cx="3273369" cy="2249691"/>
            <a:chOff x="2673819" y="1526767"/>
            <a:chExt cx="3273369" cy="224969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A43CB9-142A-428C-92B3-7F809E33B2FC}"/>
                </a:ext>
              </a:extLst>
            </p:cNvPr>
            <p:cNvSpPr/>
            <p:nvPr/>
          </p:nvSpPr>
          <p:spPr>
            <a:xfrm>
              <a:off x="4076785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6FEE9BC-B961-4035-AED7-758020A67F8C}"/>
                </a:ext>
              </a:extLst>
            </p:cNvPr>
            <p:cNvSpPr/>
            <p:nvPr/>
          </p:nvSpPr>
          <p:spPr>
            <a:xfrm>
              <a:off x="4035058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C91A019-CEE9-4118-86F9-58F17466C871}"/>
                </a:ext>
              </a:extLst>
            </p:cNvPr>
            <p:cNvSpPr txBox="1"/>
            <p:nvPr/>
          </p:nvSpPr>
          <p:spPr>
            <a:xfrm>
              <a:off x="2673819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开发框架与语言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B54065-2A95-4A77-89E3-D702A5EBD8B9}"/>
                </a:ext>
              </a:extLst>
            </p:cNvPr>
            <p:cNvSpPr txBox="1"/>
            <p:nvPr/>
          </p:nvSpPr>
          <p:spPr>
            <a:xfrm>
              <a:off x="2673819" y="2731235"/>
              <a:ext cx="3273369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基于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Qt 5.12.8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框架进行图形化界面设计与逻辑开发，主要编程语言为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C++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7B2D0AE-D415-4C2A-A6F1-A2F1581FB2BE}"/>
              </a:ext>
            </a:extLst>
          </p:cNvPr>
          <p:cNvGrpSpPr/>
          <p:nvPr/>
        </p:nvGrpSpPr>
        <p:grpSpPr>
          <a:xfrm>
            <a:off x="6014619" y="1414624"/>
            <a:ext cx="3762786" cy="1889592"/>
            <a:chOff x="6014619" y="1526767"/>
            <a:chExt cx="3762786" cy="188959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57BA12D-AD05-4D78-A340-396E79C50788}"/>
                </a:ext>
              </a:extLst>
            </p:cNvPr>
            <p:cNvSpPr/>
            <p:nvPr/>
          </p:nvSpPr>
          <p:spPr>
            <a:xfrm>
              <a:off x="7647780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424AFF-CEE3-497E-B352-3AB5A43B722B}"/>
                </a:ext>
              </a:extLst>
            </p:cNvPr>
            <p:cNvSpPr/>
            <p:nvPr/>
          </p:nvSpPr>
          <p:spPr>
            <a:xfrm>
              <a:off x="7606053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EB7766-6C16-42BA-B49E-B9AAB36DE8CF}"/>
                </a:ext>
              </a:extLst>
            </p:cNvPr>
            <p:cNvSpPr txBox="1"/>
            <p:nvPr/>
          </p:nvSpPr>
          <p:spPr>
            <a:xfrm>
              <a:off x="6244814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数据库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2479119-2211-4336-8F06-9C9F87A793DD}"/>
                </a:ext>
              </a:extLst>
            </p:cNvPr>
            <p:cNvSpPr txBox="1"/>
            <p:nvPr/>
          </p:nvSpPr>
          <p:spPr>
            <a:xfrm>
              <a:off x="6014619" y="2731235"/>
              <a:ext cx="3762786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采用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SQLite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进行本系统核心表的数据存储。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FB38355-6987-4B19-99F9-222FB41E8104}"/>
              </a:ext>
            </a:extLst>
          </p:cNvPr>
          <p:cNvGrpSpPr/>
          <p:nvPr/>
        </p:nvGrpSpPr>
        <p:grpSpPr>
          <a:xfrm>
            <a:off x="4473829" y="3833752"/>
            <a:ext cx="3273369" cy="1889592"/>
            <a:chOff x="4459315" y="3916867"/>
            <a:chExt cx="3273369" cy="188959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18C3664-0853-491A-BE9B-D4A2794AF64C}"/>
                </a:ext>
              </a:extLst>
            </p:cNvPr>
            <p:cNvSpPr/>
            <p:nvPr/>
          </p:nvSpPr>
          <p:spPr>
            <a:xfrm>
              <a:off x="5862281" y="39485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31803C4-482D-4365-980C-415AD0E8AAAC}"/>
                </a:ext>
              </a:extLst>
            </p:cNvPr>
            <p:cNvSpPr/>
            <p:nvPr/>
          </p:nvSpPr>
          <p:spPr>
            <a:xfrm>
              <a:off x="5820554" y="39168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DFC2586-BDBD-44D5-BBFA-48FCD92892AA}"/>
                </a:ext>
              </a:extLst>
            </p:cNvPr>
            <p:cNvSpPr txBox="1"/>
            <p:nvPr/>
          </p:nvSpPr>
          <p:spPr>
            <a:xfrm>
              <a:off x="4459315" y="45818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网络通信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1BC0EB4-12F7-4F37-8544-5BF315D05CFC}"/>
                </a:ext>
              </a:extLst>
            </p:cNvPr>
            <p:cNvSpPr txBox="1"/>
            <p:nvPr/>
          </p:nvSpPr>
          <p:spPr>
            <a:xfrm>
              <a:off x="4459315" y="5121335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利用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TCP Socket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传输与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JSON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协议数据格式。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EE628E-4E4E-45AC-BC8C-5B9B5B8C2BD2}"/>
              </a:ext>
            </a:extLst>
          </p:cNvPr>
          <p:cNvGrpSpPr/>
          <p:nvPr/>
        </p:nvGrpSpPr>
        <p:grpSpPr>
          <a:xfrm>
            <a:off x="7896012" y="3836927"/>
            <a:ext cx="3273369" cy="1883242"/>
            <a:chOff x="7881498" y="3926541"/>
            <a:chExt cx="3273369" cy="188324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F681F8E-B076-4E4C-88EB-41F1D7D4F718}"/>
                </a:ext>
              </a:extLst>
            </p:cNvPr>
            <p:cNvSpPr/>
            <p:nvPr/>
          </p:nvSpPr>
          <p:spPr>
            <a:xfrm>
              <a:off x="9284464" y="3958219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0D17495-3BDC-4527-8562-91D730CD654F}"/>
                </a:ext>
              </a:extLst>
            </p:cNvPr>
            <p:cNvSpPr/>
            <p:nvPr/>
          </p:nvSpPr>
          <p:spPr>
            <a:xfrm>
              <a:off x="9242737" y="3926541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F8339EA-9CBA-4E24-B5E3-FF4A85E07C02}"/>
                </a:ext>
              </a:extLst>
            </p:cNvPr>
            <p:cNvSpPr txBox="1"/>
            <p:nvPr/>
          </p:nvSpPr>
          <p:spPr>
            <a:xfrm>
              <a:off x="7881498" y="4591570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扩展技术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6F76D48-7DAA-467C-9AFC-9FD318CB0373}"/>
                </a:ext>
              </a:extLst>
            </p:cNvPr>
            <p:cNvSpPr txBox="1"/>
            <p:nvPr/>
          </p:nvSpPr>
          <p:spPr>
            <a:xfrm>
              <a:off x="7881498" y="5124659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数据可视化、医患聊天窗口、模拟支付流程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DCF633A-213F-41CC-89C2-7F067A88A0EA}"/>
              </a:ext>
            </a:extLst>
          </p:cNvPr>
          <p:cNvGrpSpPr/>
          <p:nvPr/>
        </p:nvGrpSpPr>
        <p:grpSpPr>
          <a:xfrm>
            <a:off x="1051648" y="3833752"/>
            <a:ext cx="3273369" cy="1889592"/>
            <a:chOff x="1037134" y="3929346"/>
            <a:chExt cx="3273369" cy="188959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24D736E-26A5-4106-A34E-FF3B9CBBF605}"/>
                </a:ext>
              </a:extLst>
            </p:cNvPr>
            <p:cNvSpPr/>
            <p:nvPr/>
          </p:nvSpPr>
          <p:spPr>
            <a:xfrm>
              <a:off x="2440100" y="3961024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5F9009D-C0F8-44B2-897A-3AEEB0508B56}"/>
                </a:ext>
              </a:extLst>
            </p:cNvPr>
            <p:cNvSpPr/>
            <p:nvPr/>
          </p:nvSpPr>
          <p:spPr>
            <a:xfrm>
              <a:off x="2398373" y="3929346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49B9B3-DE29-4347-B6C2-B1208531A7A9}"/>
                </a:ext>
              </a:extLst>
            </p:cNvPr>
            <p:cNvSpPr txBox="1"/>
            <p:nvPr/>
          </p:nvSpPr>
          <p:spPr>
            <a:xfrm>
              <a:off x="1037134" y="4594375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架构设计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8069EE-72A5-46CD-980A-F639DEEE7FDF}"/>
                </a:ext>
              </a:extLst>
            </p:cNvPr>
            <p:cNvSpPr txBox="1"/>
            <p:nvPr/>
          </p:nvSpPr>
          <p:spPr>
            <a:xfrm>
              <a:off x="1037134" y="5133814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使用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C/S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MVC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</a:t>
              </a:r>
              <a:endParaRPr kumimoji="0" lang="en-US" altLang="zh-CN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使用</a:t>
              </a:r>
              <a:r>
                <a:rPr lang="en-US" altLang="zh-CN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TCP+JSON</a:t>
              </a: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实现通信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750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用于存储数据库，并处理客户端通过网络请求的数据库交互操作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在启用客户端之前需要先启用服务器端以建立与数据库的连接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58F0022-DDED-BE71-B27E-4EB9519B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5" y="1234843"/>
            <a:ext cx="6524812" cy="45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8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328B-075B-26B8-85FC-DF7B56F0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8E4F1-72FF-A17E-5F93-A7225092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7069EF-99C1-17B7-6BD4-7EBC5D1E7E70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802F9-F45F-47A6-DFCE-86486C0DE5C9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DF0226-D3CC-F29A-77F6-AC42DAFFEFC4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可以选择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三种身份进入管理系统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奠定了 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整体的蓝白色调，符合现代风格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D7E71-F85F-CC0E-086F-DE7C4EAB885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9889EED-D01A-317C-FE66-860FCEAA3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21" y="1562452"/>
            <a:ext cx="6362394" cy="38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71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6394-0857-8B60-B376-227DACD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C0A-C8A3-B4FF-DFC5-2B4C5BF0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38896B-6211-EDF6-8B93-883D736E8D0E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0D8A45-5622-164C-991F-9114333EC8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0EFDF3-E902-7865-0C04-AF8D84A48C27}"/>
              </a:ext>
            </a:extLst>
          </p:cNvPr>
          <p:cNvSpPr txBox="1"/>
          <p:nvPr/>
        </p:nvSpPr>
        <p:spPr>
          <a:xfrm>
            <a:off x="827090" y="2797274"/>
            <a:ext cx="4002835" cy="2845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左侧为功能栏，右侧展现内容。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可以点击“修改信息”来修改个人信息；右侧可以显示当前时间，并在有预约的日期下通过加点来提醒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通过实时显示时间、日历、问候，让应用更加用户友好。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E51EE1-0120-0E94-3BDF-C349E31445E2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409E3C2-A7B7-552F-02D4-A1A5EEA7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6" y="1423747"/>
            <a:ext cx="6380534" cy="40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41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5769-C75B-5971-DCFA-1034F4946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CA28B-1E9D-716C-1B01-04DCBDA8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18E30D-8557-A915-B835-2F7EF1B4E620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E30D9E-04D6-6DAC-9C9D-80339AFB537D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在线挂号页面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43585E-A3E1-15E5-7867-DB71EC6A1019}"/>
              </a:ext>
            </a:extLst>
          </p:cNvPr>
          <p:cNvSpPr txBox="1"/>
          <p:nvPr/>
        </p:nvSpPr>
        <p:spPr>
          <a:xfrm>
            <a:off x="950259" y="2797274"/>
            <a:ext cx="3879666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上方可以通过下拉框选择科室，随后实时显示医生列表。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挂号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进入预约页面。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B222FA-694F-5212-6701-2E272F53417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F23436A-3A24-82BC-F50D-DD508014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3" y="1461248"/>
            <a:ext cx="6156528" cy="38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9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1084</Words>
  <Application>Microsoft Office PowerPoint</Application>
  <PresentationFormat>宽屏</PresentationFormat>
  <Paragraphs>127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黑体</vt:lpstr>
      <vt:lpstr>微软雅黑</vt:lpstr>
      <vt:lpstr>微软雅黑 Light</vt:lpstr>
      <vt:lpstr>Arial</vt:lpstr>
      <vt:lpstr>Century Gothic</vt:lpstr>
      <vt:lpstr>Wingdings</vt:lpstr>
      <vt:lpstr>封6​​</vt:lpstr>
      <vt:lpstr>内页​​</vt:lpstr>
      <vt:lpstr>PowerPoint 演示文稿</vt:lpstr>
      <vt:lpstr>人员具体分工</vt:lpstr>
      <vt:lpstr>项目背景与整体功能介绍</vt:lpstr>
      <vt:lpstr>整体功能</vt:lpstr>
      <vt:lpstr>项目中使用的技术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项目心得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nuo lao</cp:lastModifiedBy>
  <cp:revision>170</cp:revision>
  <dcterms:created xsi:type="dcterms:W3CDTF">2019-06-19T02:08:00Z</dcterms:created>
  <dcterms:modified xsi:type="dcterms:W3CDTF">2025-09-02T14:27:11Z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489A5BD014154BB38105ECAD3418B5F5_11</vt:lpwstr>
  </property>
</Properties>
</file>